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9"/>
  </p:notesMasterIdLst>
  <p:sldIdLst>
    <p:sldId id="259" r:id="rId6"/>
    <p:sldId id="285" r:id="rId7"/>
    <p:sldId id="286" r:id="rId8"/>
    <p:sldId id="338" r:id="rId9"/>
    <p:sldId id="336" r:id="rId10"/>
    <p:sldId id="337" r:id="rId11"/>
    <p:sldId id="289" r:id="rId12"/>
    <p:sldId id="339" r:id="rId13"/>
    <p:sldId id="346" r:id="rId14"/>
    <p:sldId id="347" r:id="rId15"/>
    <p:sldId id="348" r:id="rId16"/>
    <p:sldId id="306" r:id="rId17"/>
    <p:sldId id="349" r:id="rId18"/>
    <p:sldId id="350" r:id="rId19"/>
    <p:sldId id="351" r:id="rId20"/>
    <p:sldId id="358" r:id="rId21"/>
    <p:sldId id="357" r:id="rId22"/>
    <p:sldId id="356" r:id="rId23"/>
    <p:sldId id="355" r:id="rId24"/>
    <p:sldId id="359" r:id="rId25"/>
    <p:sldId id="361" r:id="rId26"/>
    <p:sldId id="362" r:id="rId27"/>
    <p:sldId id="284" r:id="rId28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ana" initials="J" lastIdx="24" clrIdx="0">
    <p:extLst>
      <p:ext uri="{19B8F6BF-5375-455C-9EA6-DF929625EA0E}">
        <p15:presenceInfo xmlns:p15="http://schemas.microsoft.com/office/powerpoint/2012/main" userId="Jord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5D"/>
    <a:srgbClr val="00A0AF"/>
    <a:srgbClr val="003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80871" autoAdjust="0"/>
  </p:normalViewPr>
  <p:slideViewPr>
    <p:cSldViewPr snapToGrid="0">
      <p:cViewPr varScale="1">
        <p:scale>
          <a:sx n="92" d="100"/>
          <a:sy n="92" d="100"/>
        </p:scale>
        <p:origin x="102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M" userId="f2dbc2a2-3565-4c28-8893-c0f68ffc1044" providerId="ADAL" clId="{4146B720-484B-4421-B51E-79D1E8D89135}"/>
    <pc:docChg chg="undo redo custSel addSld delSld modSld modNotesMaster">
      <pc:chgData name="Mark M" userId="f2dbc2a2-3565-4c28-8893-c0f68ffc1044" providerId="ADAL" clId="{4146B720-484B-4421-B51E-79D1E8D89135}" dt="2021-12-03T17:27:34.622" v="5355" actId="6549"/>
      <pc:docMkLst>
        <pc:docMk/>
      </pc:docMkLst>
      <pc:sldChg chg="modNotesTx">
        <pc:chgData name="Mark M" userId="f2dbc2a2-3565-4c28-8893-c0f68ffc1044" providerId="ADAL" clId="{4146B720-484B-4421-B51E-79D1E8D89135}" dt="2021-12-03T09:57:53.143" v="0" actId="6549"/>
        <pc:sldMkLst>
          <pc:docMk/>
          <pc:sldMk cId="3897993068" sldId="259"/>
        </pc:sldMkLst>
      </pc:sldChg>
      <pc:sldChg chg="modNotesTx">
        <pc:chgData name="Mark M" userId="f2dbc2a2-3565-4c28-8893-c0f68ffc1044" providerId="ADAL" clId="{4146B720-484B-4421-B51E-79D1E8D89135}" dt="2021-12-03T09:58:23.176" v="5" actId="20577"/>
        <pc:sldMkLst>
          <pc:docMk/>
          <pc:sldMk cId="3294398379" sldId="284"/>
        </pc:sldMkLst>
      </pc:sldChg>
      <pc:sldChg chg="modSp mod">
        <pc:chgData name="Mark M" userId="f2dbc2a2-3565-4c28-8893-c0f68ffc1044" providerId="ADAL" clId="{4146B720-484B-4421-B51E-79D1E8D89135}" dt="2021-12-03T17:08:52.879" v="5309" actId="6549"/>
        <pc:sldMkLst>
          <pc:docMk/>
          <pc:sldMk cId="1019749763" sldId="286"/>
        </pc:sldMkLst>
        <pc:spChg chg="mod">
          <ac:chgData name="Mark M" userId="f2dbc2a2-3565-4c28-8893-c0f68ffc1044" providerId="ADAL" clId="{4146B720-484B-4421-B51E-79D1E8D89135}" dt="2021-12-03T17:08:12.281" v="5308" actId="20577"/>
          <ac:spMkLst>
            <pc:docMk/>
            <pc:sldMk cId="1019749763" sldId="286"/>
            <ac:spMk id="12" creationId="{B30F92DA-404D-4E9A-BC1F-EFA398C33560}"/>
          </ac:spMkLst>
        </pc:spChg>
        <pc:spChg chg="mod">
          <ac:chgData name="Mark M" userId="f2dbc2a2-3565-4c28-8893-c0f68ffc1044" providerId="ADAL" clId="{4146B720-484B-4421-B51E-79D1E8D89135}" dt="2021-12-03T17:08:52.879" v="5309" actId="6549"/>
          <ac:spMkLst>
            <pc:docMk/>
            <pc:sldMk cId="1019749763" sldId="286"/>
            <ac:spMk id="19" creationId="{03AD6F47-6A4C-4D6F-9AA5-B1B8B9B16508}"/>
          </ac:spMkLst>
        </pc:spChg>
      </pc:sldChg>
      <pc:sldChg chg="modSp mod modNotesTx">
        <pc:chgData name="Mark M" userId="f2dbc2a2-3565-4c28-8893-c0f68ffc1044" providerId="ADAL" clId="{4146B720-484B-4421-B51E-79D1E8D89135}" dt="2021-12-03T17:27:13.224" v="5351" actId="6549"/>
        <pc:sldMkLst>
          <pc:docMk/>
          <pc:sldMk cId="898325831" sldId="289"/>
        </pc:sldMkLst>
        <pc:spChg chg="mod">
          <ac:chgData name="Mark M" userId="f2dbc2a2-3565-4c28-8893-c0f68ffc1044" providerId="ADAL" clId="{4146B720-484B-4421-B51E-79D1E8D89135}" dt="2021-12-03T17:10:39.287" v="5310" actId="20577"/>
          <ac:spMkLst>
            <pc:docMk/>
            <pc:sldMk cId="898325831" sldId="289"/>
            <ac:spMk id="12" creationId="{B30F92DA-404D-4E9A-BC1F-EFA398C33560}"/>
          </ac:spMkLst>
        </pc:spChg>
      </pc:sldChg>
      <pc:sldChg chg="modSp del mod modNotesTx">
        <pc:chgData name="Mark M" userId="f2dbc2a2-3565-4c28-8893-c0f68ffc1044" providerId="ADAL" clId="{4146B720-484B-4421-B51E-79D1E8D89135}" dt="2021-12-03T14:20:02.996" v="2407" actId="47"/>
        <pc:sldMkLst>
          <pc:docMk/>
          <pc:sldMk cId="2235518164" sldId="303"/>
        </pc:sldMkLst>
        <pc:spChg chg="mod">
          <ac:chgData name="Mark M" userId="f2dbc2a2-3565-4c28-8893-c0f68ffc1044" providerId="ADAL" clId="{4146B720-484B-4421-B51E-79D1E8D89135}" dt="2021-12-03T14:05:13.815" v="2312" actId="6549"/>
          <ac:spMkLst>
            <pc:docMk/>
            <pc:sldMk cId="2235518164" sldId="303"/>
            <ac:spMk id="4" creationId="{0E51003F-AA76-4B92-9042-1D251AFEC5E2}"/>
          </ac:spMkLst>
        </pc:spChg>
      </pc:sldChg>
      <pc:sldChg chg="addSp delSp modSp mod modNotesTx">
        <pc:chgData name="Mark M" userId="f2dbc2a2-3565-4c28-8893-c0f68ffc1044" providerId="ADAL" clId="{4146B720-484B-4421-B51E-79D1E8D89135}" dt="2021-12-03T10:25:50.417" v="406" actId="1036"/>
        <pc:sldMkLst>
          <pc:docMk/>
          <pc:sldMk cId="1966960406" sldId="306"/>
        </pc:sldMkLst>
        <pc:spChg chg="mod">
          <ac:chgData name="Mark M" userId="f2dbc2a2-3565-4c28-8893-c0f68ffc1044" providerId="ADAL" clId="{4146B720-484B-4421-B51E-79D1E8D89135}" dt="2021-12-03T10:01:40.647" v="68" actId="6549"/>
          <ac:spMkLst>
            <pc:docMk/>
            <pc:sldMk cId="1966960406" sldId="306"/>
            <ac:spMk id="4" creationId="{0E51003F-AA76-4B92-9042-1D251AFEC5E2}"/>
          </ac:spMkLst>
        </pc:spChg>
        <pc:spChg chg="add mod">
          <ac:chgData name="Mark M" userId="f2dbc2a2-3565-4c28-8893-c0f68ffc1044" providerId="ADAL" clId="{4146B720-484B-4421-B51E-79D1E8D89135}" dt="2021-12-03T10:19:46.795" v="88" actId="20577"/>
          <ac:spMkLst>
            <pc:docMk/>
            <pc:sldMk cId="1966960406" sldId="306"/>
            <ac:spMk id="10" creationId="{D0573BEE-913A-48F0-AF35-261CC28A727F}"/>
          </ac:spMkLst>
        </pc:spChg>
        <pc:spChg chg="mod">
          <ac:chgData name="Mark M" userId="f2dbc2a2-3565-4c28-8893-c0f68ffc1044" providerId="ADAL" clId="{4146B720-484B-4421-B51E-79D1E8D89135}" dt="2021-12-03T10:25:50.417" v="406" actId="1036"/>
          <ac:spMkLst>
            <pc:docMk/>
            <pc:sldMk cId="1966960406" sldId="306"/>
            <ac:spMk id="12" creationId="{B30F92DA-404D-4E9A-BC1F-EFA398C33560}"/>
          </ac:spMkLst>
        </pc:spChg>
        <pc:picChg chg="del">
          <ac:chgData name="Mark M" userId="f2dbc2a2-3565-4c28-8893-c0f68ffc1044" providerId="ADAL" clId="{4146B720-484B-4421-B51E-79D1E8D89135}" dt="2021-12-03T10:18:55.551" v="70" actId="478"/>
          <ac:picMkLst>
            <pc:docMk/>
            <pc:sldMk cId="1966960406" sldId="306"/>
            <ac:picMk id="6" creationId="{24CCBE53-4FCD-4BBE-BF1E-1288918C7EA4}"/>
          </ac:picMkLst>
        </pc:picChg>
      </pc:sldChg>
      <pc:sldChg chg="del">
        <pc:chgData name="Mark M" userId="f2dbc2a2-3565-4c28-8893-c0f68ffc1044" providerId="ADAL" clId="{4146B720-484B-4421-B51E-79D1E8D89135}" dt="2021-12-03T11:03:59.672" v="674" actId="47"/>
        <pc:sldMkLst>
          <pc:docMk/>
          <pc:sldMk cId="3916031636" sldId="307"/>
        </pc:sldMkLst>
      </pc:sldChg>
      <pc:sldChg chg="del">
        <pc:chgData name="Mark M" userId="f2dbc2a2-3565-4c28-8893-c0f68ffc1044" providerId="ADAL" clId="{4146B720-484B-4421-B51E-79D1E8D89135}" dt="2021-12-03T13:30:43.307" v="1983" actId="47"/>
        <pc:sldMkLst>
          <pc:docMk/>
          <pc:sldMk cId="1981367756" sldId="308"/>
        </pc:sldMkLst>
      </pc:sldChg>
      <pc:sldChg chg="del">
        <pc:chgData name="Mark M" userId="f2dbc2a2-3565-4c28-8893-c0f68ffc1044" providerId="ADAL" clId="{4146B720-484B-4421-B51E-79D1E8D89135}" dt="2021-12-03T14:04:33.133" v="2283" actId="47"/>
        <pc:sldMkLst>
          <pc:docMk/>
          <pc:sldMk cId="363265184" sldId="309"/>
        </pc:sldMkLst>
      </pc:sldChg>
      <pc:sldChg chg="del">
        <pc:chgData name="Mark M" userId="f2dbc2a2-3565-4c28-8893-c0f68ffc1044" providerId="ADAL" clId="{4146B720-484B-4421-B51E-79D1E8D89135}" dt="2021-12-03T14:04:33.133" v="2283" actId="47"/>
        <pc:sldMkLst>
          <pc:docMk/>
          <pc:sldMk cId="1230865493" sldId="312"/>
        </pc:sldMkLst>
      </pc:sldChg>
      <pc:sldChg chg="del">
        <pc:chgData name="Mark M" userId="f2dbc2a2-3565-4c28-8893-c0f68ffc1044" providerId="ADAL" clId="{4146B720-484B-4421-B51E-79D1E8D89135}" dt="2021-12-03T14:04:33.133" v="2283" actId="47"/>
        <pc:sldMkLst>
          <pc:docMk/>
          <pc:sldMk cId="3077320720" sldId="313"/>
        </pc:sldMkLst>
      </pc:sldChg>
      <pc:sldChg chg="del">
        <pc:chgData name="Mark M" userId="f2dbc2a2-3565-4c28-8893-c0f68ffc1044" providerId="ADAL" clId="{4146B720-484B-4421-B51E-79D1E8D89135}" dt="2021-12-03T14:04:33.133" v="2283" actId="47"/>
        <pc:sldMkLst>
          <pc:docMk/>
          <pc:sldMk cId="2793867751" sldId="314"/>
        </pc:sldMkLst>
      </pc:sldChg>
      <pc:sldChg chg="del">
        <pc:chgData name="Mark M" userId="f2dbc2a2-3565-4c28-8893-c0f68ffc1044" providerId="ADAL" clId="{4146B720-484B-4421-B51E-79D1E8D89135}" dt="2021-12-03T14:05:57.347" v="2323" actId="47"/>
        <pc:sldMkLst>
          <pc:docMk/>
          <pc:sldMk cId="1466488626" sldId="327"/>
        </pc:sldMkLst>
      </pc:sldChg>
      <pc:sldChg chg="del">
        <pc:chgData name="Mark M" userId="f2dbc2a2-3565-4c28-8893-c0f68ffc1044" providerId="ADAL" clId="{4146B720-484B-4421-B51E-79D1E8D89135}" dt="2021-12-03T14:05:56.315" v="2322" actId="47"/>
        <pc:sldMkLst>
          <pc:docMk/>
          <pc:sldMk cId="2075714413" sldId="328"/>
        </pc:sldMkLst>
      </pc:sldChg>
      <pc:sldChg chg="del">
        <pc:chgData name="Mark M" userId="f2dbc2a2-3565-4c28-8893-c0f68ffc1044" providerId="ADAL" clId="{4146B720-484B-4421-B51E-79D1E8D89135}" dt="2021-12-03T14:06:05.360" v="2324" actId="47"/>
        <pc:sldMkLst>
          <pc:docMk/>
          <pc:sldMk cId="3274455505" sldId="333"/>
        </pc:sldMkLst>
      </pc:sldChg>
      <pc:sldChg chg="modNotesTx">
        <pc:chgData name="Mark M" userId="f2dbc2a2-3565-4c28-8893-c0f68ffc1044" providerId="ADAL" clId="{4146B720-484B-4421-B51E-79D1E8D89135}" dt="2021-12-03T17:26:58.935" v="5349" actId="6549"/>
        <pc:sldMkLst>
          <pc:docMk/>
          <pc:sldMk cId="2971870119" sldId="336"/>
        </pc:sldMkLst>
      </pc:sldChg>
      <pc:sldChg chg="modSp mod modNotesTx">
        <pc:chgData name="Mark M" userId="f2dbc2a2-3565-4c28-8893-c0f68ffc1044" providerId="ADAL" clId="{4146B720-484B-4421-B51E-79D1E8D89135}" dt="2021-12-03T17:27:03.166" v="5350" actId="6549"/>
        <pc:sldMkLst>
          <pc:docMk/>
          <pc:sldMk cId="84818480" sldId="337"/>
        </pc:sldMkLst>
        <pc:spChg chg="mod">
          <ac:chgData name="Mark M" userId="f2dbc2a2-3565-4c28-8893-c0f68ffc1044" providerId="ADAL" clId="{4146B720-484B-4421-B51E-79D1E8D89135}" dt="2021-12-03T11:09:22.156" v="837" actId="1035"/>
          <ac:spMkLst>
            <pc:docMk/>
            <pc:sldMk cId="84818480" sldId="337"/>
            <ac:spMk id="12" creationId="{B30F92DA-404D-4E9A-BC1F-EFA398C33560}"/>
          </ac:spMkLst>
        </pc:spChg>
      </pc:sldChg>
      <pc:sldChg chg="modSp mod modNotesTx">
        <pc:chgData name="Mark M" userId="f2dbc2a2-3565-4c28-8893-c0f68ffc1044" providerId="ADAL" clId="{4146B720-484B-4421-B51E-79D1E8D89135}" dt="2021-12-03T17:26:49.984" v="5348" actId="6549"/>
        <pc:sldMkLst>
          <pc:docMk/>
          <pc:sldMk cId="1192718452" sldId="338"/>
        </pc:sldMkLst>
        <pc:spChg chg="mod">
          <ac:chgData name="Mark M" userId="f2dbc2a2-3565-4c28-8893-c0f68ffc1044" providerId="ADAL" clId="{4146B720-484B-4421-B51E-79D1E8D89135}" dt="2021-12-03T09:59:21.522" v="24" actId="20577"/>
          <ac:spMkLst>
            <pc:docMk/>
            <pc:sldMk cId="1192718452" sldId="338"/>
            <ac:spMk id="12" creationId="{B30F92DA-404D-4E9A-BC1F-EFA398C33560}"/>
          </ac:spMkLst>
        </pc:spChg>
      </pc:sldChg>
      <pc:sldChg chg="modSp mod modNotesTx">
        <pc:chgData name="Mark M" userId="f2dbc2a2-3565-4c28-8893-c0f68ffc1044" providerId="ADAL" clId="{4146B720-484B-4421-B51E-79D1E8D89135}" dt="2021-12-03T17:27:21.751" v="5352" actId="6549"/>
        <pc:sldMkLst>
          <pc:docMk/>
          <pc:sldMk cId="732508741" sldId="339"/>
        </pc:sldMkLst>
        <pc:spChg chg="mod">
          <ac:chgData name="Mark M" userId="f2dbc2a2-3565-4c28-8893-c0f68ffc1044" providerId="ADAL" clId="{4146B720-484B-4421-B51E-79D1E8D89135}" dt="2021-12-03T12:03:05.323" v="1411" actId="13926"/>
          <ac:spMkLst>
            <pc:docMk/>
            <pc:sldMk cId="732508741" sldId="339"/>
            <ac:spMk id="12" creationId="{B30F92DA-404D-4E9A-BC1F-EFA398C33560}"/>
          </ac:spMkLst>
        </pc:spChg>
      </pc:sldChg>
      <pc:sldChg chg="modNotesTx">
        <pc:chgData name="Mark M" userId="f2dbc2a2-3565-4c28-8893-c0f68ffc1044" providerId="ADAL" clId="{4146B720-484B-4421-B51E-79D1E8D89135}" dt="2021-12-03T17:27:26.343" v="5353" actId="6549"/>
        <pc:sldMkLst>
          <pc:docMk/>
          <pc:sldMk cId="2374280857" sldId="346"/>
        </pc:sldMkLst>
      </pc:sldChg>
      <pc:sldChg chg="modSp mod modNotesTx">
        <pc:chgData name="Mark M" userId="f2dbc2a2-3565-4c28-8893-c0f68ffc1044" providerId="ADAL" clId="{4146B720-484B-4421-B51E-79D1E8D89135}" dt="2021-12-03T17:27:31.023" v="5354" actId="6549"/>
        <pc:sldMkLst>
          <pc:docMk/>
          <pc:sldMk cId="1625702117" sldId="347"/>
        </pc:sldMkLst>
        <pc:spChg chg="mod">
          <ac:chgData name="Mark M" userId="f2dbc2a2-3565-4c28-8893-c0f68ffc1044" providerId="ADAL" clId="{4146B720-484B-4421-B51E-79D1E8D89135}" dt="2021-12-03T17:12:16.987" v="5311" actId="20577"/>
          <ac:spMkLst>
            <pc:docMk/>
            <pc:sldMk cId="1625702117" sldId="347"/>
            <ac:spMk id="12" creationId="{B30F92DA-404D-4E9A-BC1F-EFA398C33560}"/>
          </ac:spMkLst>
        </pc:spChg>
      </pc:sldChg>
      <pc:sldChg chg="modSp mod modNotesTx">
        <pc:chgData name="Mark M" userId="f2dbc2a2-3565-4c28-8893-c0f68ffc1044" providerId="ADAL" clId="{4146B720-484B-4421-B51E-79D1E8D89135}" dt="2021-12-03T17:27:34.622" v="5355" actId="6549"/>
        <pc:sldMkLst>
          <pc:docMk/>
          <pc:sldMk cId="2367554184" sldId="348"/>
        </pc:sldMkLst>
        <pc:spChg chg="mod">
          <ac:chgData name="Mark M" userId="f2dbc2a2-3565-4c28-8893-c0f68ffc1044" providerId="ADAL" clId="{4146B720-484B-4421-B51E-79D1E8D89135}" dt="2021-12-03T10:00:31.005" v="63" actId="20577"/>
          <ac:spMkLst>
            <pc:docMk/>
            <pc:sldMk cId="2367554184" sldId="348"/>
            <ac:spMk id="12" creationId="{B30F92DA-404D-4E9A-BC1F-EFA398C33560}"/>
          </ac:spMkLst>
        </pc:spChg>
      </pc:sldChg>
      <pc:sldChg chg="addSp delSp modSp add mod">
        <pc:chgData name="Mark M" userId="f2dbc2a2-3565-4c28-8893-c0f68ffc1044" providerId="ADAL" clId="{4146B720-484B-4421-B51E-79D1E8D89135}" dt="2021-12-03T17:14:36.362" v="5331" actId="20577"/>
        <pc:sldMkLst>
          <pc:docMk/>
          <pc:sldMk cId="2267985161" sldId="349"/>
        </pc:sldMkLst>
        <pc:spChg chg="mod">
          <ac:chgData name="Mark M" userId="f2dbc2a2-3565-4c28-8893-c0f68ffc1044" providerId="ADAL" clId="{4146B720-484B-4421-B51E-79D1E8D89135}" dt="2021-12-03T10:27:08.317" v="443" actId="20577"/>
          <ac:spMkLst>
            <pc:docMk/>
            <pc:sldMk cId="2267985161" sldId="349"/>
            <ac:spMk id="4" creationId="{0E51003F-AA76-4B92-9042-1D251AFEC5E2}"/>
          </ac:spMkLst>
        </pc:spChg>
        <pc:spChg chg="del">
          <ac:chgData name="Mark M" userId="f2dbc2a2-3565-4c28-8893-c0f68ffc1044" providerId="ADAL" clId="{4146B720-484B-4421-B51E-79D1E8D89135}" dt="2021-12-03T10:52:42.490" v="444" actId="478"/>
          <ac:spMkLst>
            <pc:docMk/>
            <pc:sldMk cId="2267985161" sldId="349"/>
            <ac:spMk id="10" creationId="{D0573BEE-913A-48F0-AF35-261CC28A727F}"/>
          </ac:spMkLst>
        </pc:spChg>
        <pc:spChg chg="add mod">
          <ac:chgData name="Mark M" userId="f2dbc2a2-3565-4c28-8893-c0f68ffc1044" providerId="ADAL" clId="{4146B720-484B-4421-B51E-79D1E8D89135}" dt="2021-12-03T10:56:16.700" v="646" actId="255"/>
          <ac:spMkLst>
            <pc:docMk/>
            <pc:sldMk cId="2267985161" sldId="349"/>
            <ac:spMk id="11" creationId="{E91C9B00-F280-487D-BC68-7FC483BF26FD}"/>
          </ac:spMkLst>
        </pc:spChg>
        <pc:spChg chg="mod">
          <ac:chgData name="Mark M" userId="f2dbc2a2-3565-4c28-8893-c0f68ffc1044" providerId="ADAL" clId="{4146B720-484B-4421-B51E-79D1E8D89135}" dt="2021-12-03T17:14:36.362" v="5331" actId="20577"/>
          <ac:spMkLst>
            <pc:docMk/>
            <pc:sldMk cId="2267985161" sldId="349"/>
            <ac:spMk id="12" creationId="{B30F92DA-404D-4E9A-BC1F-EFA398C33560}"/>
          </ac:spMkLst>
        </pc:spChg>
        <pc:picChg chg="add mod">
          <ac:chgData name="Mark M" userId="f2dbc2a2-3565-4c28-8893-c0f68ffc1044" providerId="ADAL" clId="{4146B720-484B-4421-B51E-79D1E8D89135}" dt="2021-12-03T10:53:01.425" v="449" actId="1076"/>
          <ac:picMkLst>
            <pc:docMk/>
            <pc:sldMk cId="2267985161" sldId="349"/>
            <ac:picMk id="6" creationId="{BE871D0B-321C-44AB-AD58-6938A129BD4D}"/>
          </ac:picMkLst>
        </pc:picChg>
        <pc:picChg chg="add del">
          <ac:chgData name="Mark M" userId="f2dbc2a2-3565-4c28-8893-c0f68ffc1044" providerId="ADAL" clId="{4146B720-484B-4421-B51E-79D1E8D89135}" dt="2021-12-03T11:00:56.298" v="648" actId="22"/>
          <ac:picMkLst>
            <pc:docMk/>
            <pc:sldMk cId="2267985161" sldId="349"/>
            <ac:picMk id="13" creationId="{B6DA8E40-BC07-4893-8466-CC8884BB6468}"/>
          </ac:picMkLst>
        </pc:picChg>
      </pc:sldChg>
      <pc:sldChg chg="addSp delSp modSp add mod">
        <pc:chgData name="Mark M" userId="f2dbc2a2-3565-4c28-8893-c0f68ffc1044" providerId="ADAL" clId="{4146B720-484B-4421-B51E-79D1E8D89135}" dt="2021-12-03T12:58:33.021" v="1644" actId="13926"/>
        <pc:sldMkLst>
          <pc:docMk/>
          <pc:sldMk cId="99700072" sldId="350"/>
        </pc:sldMkLst>
        <pc:spChg chg="mod">
          <ac:chgData name="Mark M" userId="f2dbc2a2-3565-4c28-8893-c0f68ffc1044" providerId="ADAL" clId="{4146B720-484B-4421-B51E-79D1E8D89135}" dt="2021-12-03T11:01:24" v="653" actId="14100"/>
          <ac:spMkLst>
            <pc:docMk/>
            <pc:sldMk cId="99700072" sldId="350"/>
            <ac:spMk id="4" creationId="{0E51003F-AA76-4B92-9042-1D251AFEC5E2}"/>
          </ac:spMkLst>
        </pc:spChg>
        <pc:spChg chg="mod">
          <ac:chgData name="Mark M" userId="f2dbc2a2-3565-4c28-8893-c0f68ffc1044" providerId="ADAL" clId="{4146B720-484B-4421-B51E-79D1E8D89135}" dt="2021-12-03T11:03:15.341" v="673" actId="6549"/>
          <ac:spMkLst>
            <pc:docMk/>
            <pc:sldMk cId="99700072" sldId="350"/>
            <ac:spMk id="11" creationId="{E91C9B00-F280-487D-BC68-7FC483BF26FD}"/>
          </ac:spMkLst>
        </pc:spChg>
        <pc:spChg chg="mod">
          <ac:chgData name="Mark M" userId="f2dbc2a2-3565-4c28-8893-c0f68ffc1044" providerId="ADAL" clId="{4146B720-484B-4421-B51E-79D1E8D89135}" dt="2021-12-03T12:58:33.021" v="1644" actId="13926"/>
          <ac:spMkLst>
            <pc:docMk/>
            <pc:sldMk cId="99700072" sldId="350"/>
            <ac:spMk id="12" creationId="{B30F92DA-404D-4E9A-BC1F-EFA398C33560}"/>
          </ac:spMkLst>
        </pc:spChg>
        <pc:picChg chg="del">
          <ac:chgData name="Mark M" userId="f2dbc2a2-3565-4c28-8893-c0f68ffc1044" providerId="ADAL" clId="{4146B720-484B-4421-B51E-79D1E8D89135}" dt="2021-12-03T11:01:29.380" v="654" actId="478"/>
          <ac:picMkLst>
            <pc:docMk/>
            <pc:sldMk cId="99700072" sldId="350"/>
            <ac:picMk id="6" creationId="{BE871D0B-321C-44AB-AD58-6938A129BD4D}"/>
          </ac:picMkLst>
        </pc:picChg>
        <pc:picChg chg="add mod">
          <ac:chgData name="Mark M" userId="f2dbc2a2-3565-4c28-8893-c0f68ffc1044" providerId="ADAL" clId="{4146B720-484B-4421-B51E-79D1E8D89135}" dt="2021-12-03T11:02:28.397" v="670" actId="1035"/>
          <ac:picMkLst>
            <pc:docMk/>
            <pc:sldMk cId="99700072" sldId="350"/>
            <ac:picMk id="7" creationId="{866CA94B-5064-4A6E-BE44-664D9CF0A4CE}"/>
          </ac:picMkLst>
        </pc:picChg>
      </pc:sldChg>
      <pc:sldChg chg="modSp add mod">
        <pc:chgData name="Mark M" userId="f2dbc2a2-3565-4c28-8893-c0f68ffc1044" providerId="ADAL" clId="{4146B720-484B-4421-B51E-79D1E8D89135}" dt="2021-12-03T17:16:02.834" v="5343" actId="20577"/>
        <pc:sldMkLst>
          <pc:docMk/>
          <pc:sldMk cId="637574920" sldId="351"/>
        </pc:sldMkLst>
        <pc:spChg chg="mod">
          <ac:chgData name="Mark M" userId="f2dbc2a2-3565-4c28-8893-c0f68ffc1044" providerId="ADAL" clId="{4146B720-484B-4421-B51E-79D1E8D89135}" dt="2021-12-03T12:59:15.178" v="1655" actId="115"/>
          <ac:spMkLst>
            <pc:docMk/>
            <pc:sldMk cId="637574920" sldId="351"/>
            <ac:spMk id="4" creationId="{0E51003F-AA76-4B92-9042-1D251AFEC5E2}"/>
          </ac:spMkLst>
        </pc:spChg>
        <pc:spChg chg="mod">
          <ac:chgData name="Mark M" userId="f2dbc2a2-3565-4c28-8893-c0f68ffc1044" providerId="ADAL" clId="{4146B720-484B-4421-B51E-79D1E8D89135}" dt="2021-12-03T17:16:02.834" v="5343" actId="20577"/>
          <ac:spMkLst>
            <pc:docMk/>
            <pc:sldMk cId="637574920" sldId="351"/>
            <ac:spMk id="12" creationId="{B30F92DA-404D-4E9A-BC1F-EFA398C33560}"/>
          </ac:spMkLst>
        </pc:spChg>
      </pc:sldChg>
      <pc:sldChg chg="modSp add del mod">
        <pc:chgData name="Mark M" userId="f2dbc2a2-3565-4c28-8893-c0f68ffc1044" providerId="ADAL" clId="{4146B720-484B-4421-B51E-79D1E8D89135}" dt="2021-12-03T13:35:15.930" v="2059" actId="47"/>
        <pc:sldMkLst>
          <pc:docMk/>
          <pc:sldMk cId="3293536466" sldId="352"/>
        </pc:sldMkLst>
        <pc:spChg chg="mod">
          <ac:chgData name="Mark M" userId="f2dbc2a2-3565-4c28-8893-c0f68ffc1044" providerId="ADAL" clId="{4146B720-484B-4421-B51E-79D1E8D89135}" dt="2021-12-03T13:20:08.688" v="1976" actId="20577"/>
          <ac:spMkLst>
            <pc:docMk/>
            <pc:sldMk cId="3293536466" sldId="352"/>
            <ac:spMk id="4" creationId="{0E51003F-AA76-4B92-9042-1D251AFEC5E2}"/>
          </ac:spMkLst>
        </pc:spChg>
      </pc:sldChg>
      <pc:sldChg chg="add del">
        <pc:chgData name="Mark M" userId="f2dbc2a2-3565-4c28-8893-c0f68ffc1044" providerId="ADAL" clId="{4146B720-484B-4421-B51E-79D1E8D89135}" dt="2021-12-03T13:30:37.054" v="1980" actId="47"/>
        <pc:sldMkLst>
          <pc:docMk/>
          <pc:sldMk cId="815391186" sldId="353"/>
        </pc:sldMkLst>
      </pc:sldChg>
      <pc:sldChg chg="add del">
        <pc:chgData name="Mark M" userId="f2dbc2a2-3565-4c28-8893-c0f68ffc1044" providerId="ADAL" clId="{4146B720-484B-4421-B51E-79D1E8D89135}" dt="2021-12-03T13:35:19.647" v="2060" actId="47"/>
        <pc:sldMkLst>
          <pc:docMk/>
          <pc:sldMk cId="1510125768" sldId="353"/>
        </pc:sldMkLst>
      </pc:sldChg>
      <pc:sldChg chg="add del">
        <pc:chgData name="Mark M" userId="f2dbc2a2-3565-4c28-8893-c0f68ffc1044" providerId="ADAL" clId="{4146B720-484B-4421-B51E-79D1E8D89135}" dt="2021-12-03T13:35:20.551" v="2061" actId="47"/>
        <pc:sldMkLst>
          <pc:docMk/>
          <pc:sldMk cId="334589355" sldId="354"/>
        </pc:sldMkLst>
      </pc:sldChg>
      <pc:sldChg chg="add del">
        <pc:chgData name="Mark M" userId="f2dbc2a2-3565-4c28-8893-c0f68ffc1044" providerId="ADAL" clId="{4146B720-484B-4421-B51E-79D1E8D89135}" dt="2021-12-03T13:30:38.563" v="1981" actId="47"/>
        <pc:sldMkLst>
          <pc:docMk/>
          <pc:sldMk cId="781983885" sldId="354"/>
        </pc:sldMkLst>
      </pc:sldChg>
      <pc:sldChg chg="addSp delSp modSp add mod">
        <pc:chgData name="Mark M" userId="f2dbc2a2-3565-4c28-8893-c0f68ffc1044" providerId="ADAL" clId="{4146B720-484B-4421-B51E-79D1E8D89135}" dt="2021-12-03T17:03:10.117" v="5306" actId="13926"/>
        <pc:sldMkLst>
          <pc:docMk/>
          <pc:sldMk cId="440431286" sldId="355"/>
        </pc:sldMkLst>
        <pc:spChg chg="mod">
          <ac:chgData name="Mark M" userId="f2dbc2a2-3565-4c28-8893-c0f68ffc1044" providerId="ADAL" clId="{4146B720-484B-4421-B51E-79D1E8D89135}" dt="2021-12-03T13:31:24.310" v="2001" actId="20577"/>
          <ac:spMkLst>
            <pc:docMk/>
            <pc:sldMk cId="440431286" sldId="355"/>
            <ac:spMk id="4" creationId="{0E51003F-AA76-4B92-9042-1D251AFEC5E2}"/>
          </ac:spMkLst>
        </pc:spChg>
        <pc:spChg chg="mod">
          <ac:chgData name="Mark M" userId="f2dbc2a2-3565-4c28-8893-c0f68ffc1044" providerId="ADAL" clId="{4146B720-484B-4421-B51E-79D1E8D89135}" dt="2021-12-03T13:34:31.634" v="2058" actId="1037"/>
          <ac:spMkLst>
            <pc:docMk/>
            <pc:sldMk cId="440431286" sldId="355"/>
            <ac:spMk id="11" creationId="{E91C9B00-F280-487D-BC68-7FC483BF26FD}"/>
          </ac:spMkLst>
        </pc:spChg>
        <pc:spChg chg="mod">
          <ac:chgData name="Mark M" userId="f2dbc2a2-3565-4c28-8893-c0f68ffc1044" providerId="ADAL" clId="{4146B720-484B-4421-B51E-79D1E8D89135}" dt="2021-12-03T17:03:10.117" v="5306" actId="13926"/>
          <ac:spMkLst>
            <pc:docMk/>
            <pc:sldMk cId="440431286" sldId="355"/>
            <ac:spMk id="12" creationId="{B30F92DA-404D-4E9A-BC1F-EFA398C33560}"/>
          </ac:spMkLst>
        </pc:spChg>
        <pc:picChg chg="del mod">
          <ac:chgData name="Mark M" userId="f2dbc2a2-3565-4c28-8893-c0f68ffc1044" providerId="ADAL" clId="{4146B720-484B-4421-B51E-79D1E8D89135}" dt="2021-12-03T13:33:06.310" v="2006" actId="478"/>
          <ac:picMkLst>
            <pc:docMk/>
            <pc:sldMk cId="440431286" sldId="355"/>
            <ac:picMk id="6" creationId="{BE871D0B-321C-44AB-AD58-6938A129BD4D}"/>
          </ac:picMkLst>
        </pc:picChg>
        <pc:picChg chg="add mod">
          <ac:chgData name="Mark M" userId="f2dbc2a2-3565-4c28-8893-c0f68ffc1044" providerId="ADAL" clId="{4146B720-484B-4421-B51E-79D1E8D89135}" dt="2021-12-03T13:34:20.203" v="2048" actId="1037"/>
          <ac:picMkLst>
            <pc:docMk/>
            <pc:sldMk cId="440431286" sldId="355"/>
            <ac:picMk id="7" creationId="{7E7813C7-2366-4218-9F09-D5B676CEE187}"/>
          </ac:picMkLst>
        </pc:picChg>
      </pc:sldChg>
      <pc:sldChg chg="add del">
        <pc:chgData name="Mark M" userId="f2dbc2a2-3565-4c28-8893-c0f68ffc1044" providerId="ADAL" clId="{4146B720-484B-4421-B51E-79D1E8D89135}" dt="2021-12-03T13:30:39.344" v="1982" actId="47"/>
        <pc:sldMkLst>
          <pc:docMk/>
          <pc:sldMk cId="2079733825" sldId="355"/>
        </pc:sldMkLst>
      </pc:sldChg>
      <pc:sldChg chg="addSp delSp modSp add mod">
        <pc:chgData name="Mark M" userId="f2dbc2a2-3565-4c28-8893-c0f68ffc1044" providerId="ADAL" clId="{4146B720-484B-4421-B51E-79D1E8D89135}" dt="2021-12-03T16:51:28.063" v="5010" actId="20577"/>
        <pc:sldMkLst>
          <pc:docMk/>
          <pc:sldMk cId="1098652897" sldId="356"/>
        </pc:sldMkLst>
        <pc:spChg chg="mod">
          <ac:chgData name="Mark M" userId="f2dbc2a2-3565-4c28-8893-c0f68ffc1044" providerId="ADAL" clId="{4146B720-484B-4421-B51E-79D1E8D89135}" dt="2021-12-03T13:48:00.719" v="2157" actId="6549"/>
          <ac:spMkLst>
            <pc:docMk/>
            <pc:sldMk cId="1098652897" sldId="356"/>
            <ac:spMk id="4" creationId="{0E51003F-AA76-4B92-9042-1D251AFEC5E2}"/>
          </ac:spMkLst>
        </pc:spChg>
        <pc:spChg chg="mod">
          <ac:chgData name="Mark M" userId="f2dbc2a2-3565-4c28-8893-c0f68ffc1044" providerId="ADAL" clId="{4146B720-484B-4421-B51E-79D1E8D89135}" dt="2021-12-03T14:03:11.995" v="2282" actId="6549"/>
          <ac:spMkLst>
            <pc:docMk/>
            <pc:sldMk cId="1098652897" sldId="356"/>
            <ac:spMk id="11" creationId="{E91C9B00-F280-487D-BC68-7FC483BF26FD}"/>
          </ac:spMkLst>
        </pc:spChg>
        <pc:spChg chg="mod">
          <ac:chgData name="Mark M" userId="f2dbc2a2-3565-4c28-8893-c0f68ffc1044" providerId="ADAL" clId="{4146B720-484B-4421-B51E-79D1E8D89135}" dt="2021-12-03T16:51:28.063" v="5010" actId="20577"/>
          <ac:spMkLst>
            <pc:docMk/>
            <pc:sldMk cId="1098652897" sldId="356"/>
            <ac:spMk id="12" creationId="{B30F92DA-404D-4E9A-BC1F-EFA398C33560}"/>
          </ac:spMkLst>
        </pc:spChg>
        <pc:picChg chg="add del mod">
          <ac:chgData name="Mark M" userId="f2dbc2a2-3565-4c28-8893-c0f68ffc1044" providerId="ADAL" clId="{4146B720-484B-4421-B51E-79D1E8D89135}" dt="2021-12-03T14:01:27.893" v="2243" actId="22"/>
          <ac:picMkLst>
            <pc:docMk/>
            <pc:sldMk cId="1098652897" sldId="356"/>
            <ac:picMk id="6" creationId="{556DDEB3-4B1D-4035-B411-C437C41B35DA}"/>
          </ac:picMkLst>
        </pc:picChg>
        <pc:picChg chg="add del">
          <ac:chgData name="Mark M" userId="f2dbc2a2-3565-4c28-8893-c0f68ffc1044" providerId="ADAL" clId="{4146B720-484B-4421-B51E-79D1E8D89135}" dt="2021-12-03T14:01:52.457" v="2249" actId="478"/>
          <ac:picMkLst>
            <pc:docMk/>
            <pc:sldMk cId="1098652897" sldId="356"/>
            <ac:picMk id="7" creationId="{7E7813C7-2366-4218-9F09-D5B676CEE187}"/>
          </ac:picMkLst>
        </pc:picChg>
        <pc:picChg chg="add del mod">
          <ac:chgData name="Mark M" userId="f2dbc2a2-3565-4c28-8893-c0f68ffc1044" providerId="ADAL" clId="{4146B720-484B-4421-B51E-79D1E8D89135}" dt="2021-12-03T14:01:20.573" v="2237" actId="22"/>
          <ac:picMkLst>
            <pc:docMk/>
            <pc:sldMk cId="1098652897" sldId="356"/>
            <ac:picMk id="13" creationId="{27760CC8-E149-410D-ABC6-1C4C8AA77AEB}"/>
          </ac:picMkLst>
        </pc:picChg>
        <pc:picChg chg="add mod">
          <ac:chgData name="Mark M" userId="f2dbc2a2-3565-4c28-8893-c0f68ffc1044" providerId="ADAL" clId="{4146B720-484B-4421-B51E-79D1E8D89135}" dt="2021-12-03T14:01:59.268" v="2278" actId="1035"/>
          <ac:picMkLst>
            <pc:docMk/>
            <pc:sldMk cId="1098652897" sldId="356"/>
            <ac:picMk id="15" creationId="{3AAEC50E-A2DD-4B5F-91A4-1EAA97692C8D}"/>
          </ac:picMkLst>
        </pc:picChg>
      </pc:sldChg>
      <pc:sldChg chg="addSp delSp modSp add mod">
        <pc:chgData name="Mark M" userId="f2dbc2a2-3565-4c28-8893-c0f68ffc1044" providerId="ADAL" clId="{4146B720-484B-4421-B51E-79D1E8D89135}" dt="2021-12-03T16:37:37.645" v="4763" actId="1036"/>
        <pc:sldMkLst>
          <pc:docMk/>
          <pc:sldMk cId="612832057" sldId="357"/>
        </pc:sldMkLst>
        <pc:spChg chg="mod">
          <ac:chgData name="Mark M" userId="f2dbc2a2-3565-4c28-8893-c0f68ffc1044" providerId="ADAL" clId="{4146B720-484B-4421-B51E-79D1E8D89135}" dt="2021-12-03T13:47:21.426" v="2142" actId="20577"/>
          <ac:spMkLst>
            <pc:docMk/>
            <pc:sldMk cId="612832057" sldId="357"/>
            <ac:spMk id="4" creationId="{0E51003F-AA76-4B92-9042-1D251AFEC5E2}"/>
          </ac:spMkLst>
        </pc:spChg>
        <pc:spChg chg="mod">
          <ac:chgData name="Mark M" userId="f2dbc2a2-3565-4c28-8893-c0f68ffc1044" providerId="ADAL" clId="{4146B720-484B-4421-B51E-79D1E8D89135}" dt="2021-12-03T13:46:59.039" v="2126" actId="6549"/>
          <ac:spMkLst>
            <pc:docMk/>
            <pc:sldMk cId="612832057" sldId="357"/>
            <ac:spMk id="11" creationId="{E91C9B00-F280-487D-BC68-7FC483BF26FD}"/>
          </ac:spMkLst>
        </pc:spChg>
        <pc:spChg chg="mod">
          <ac:chgData name="Mark M" userId="f2dbc2a2-3565-4c28-8893-c0f68ffc1044" providerId="ADAL" clId="{4146B720-484B-4421-B51E-79D1E8D89135}" dt="2021-12-03T16:37:37.645" v="4763" actId="1036"/>
          <ac:spMkLst>
            <pc:docMk/>
            <pc:sldMk cId="612832057" sldId="357"/>
            <ac:spMk id="12" creationId="{B30F92DA-404D-4E9A-BC1F-EFA398C33560}"/>
          </ac:spMkLst>
        </pc:spChg>
        <pc:picChg chg="add mod">
          <ac:chgData name="Mark M" userId="f2dbc2a2-3565-4c28-8893-c0f68ffc1044" providerId="ADAL" clId="{4146B720-484B-4421-B51E-79D1E8D89135}" dt="2021-12-03T13:46:05.546" v="2123" actId="1035"/>
          <ac:picMkLst>
            <pc:docMk/>
            <pc:sldMk cId="612832057" sldId="357"/>
            <ac:picMk id="6" creationId="{93405D44-88AB-46B1-B32C-461000E84847}"/>
          </ac:picMkLst>
        </pc:picChg>
        <pc:picChg chg="del">
          <ac:chgData name="Mark M" userId="f2dbc2a2-3565-4c28-8893-c0f68ffc1044" providerId="ADAL" clId="{4146B720-484B-4421-B51E-79D1E8D89135}" dt="2021-12-03T13:45:57.470" v="2084" actId="478"/>
          <ac:picMkLst>
            <pc:docMk/>
            <pc:sldMk cId="612832057" sldId="357"/>
            <ac:picMk id="7" creationId="{7E7813C7-2366-4218-9F09-D5B676CEE187}"/>
          </ac:picMkLst>
        </pc:picChg>
      </pc:sldChg>
      <pc:sldChg chg="addSp delSp modSp add mod">
        <pc:chgData name="Mark M" userId="f2dbc2a2-3565-4c28-8893-c0f68ffc1044" providerId="ADAL" clId="{4146B720-484B-4421-B51E-79D1E8D89135}" dt="2021-12-03T16:09:14.854" v="4299" actId="13926"/>
        <pc:sldMkLst>
          <pc:docMk/>
          <pc:sldMk cId="1300455607" sldId="358"/>
        </pc:sldMkLst>
        <pc:spChg chg="mod">
          <ac:chgData name="Mark M" userId="f2dbc2a2-3565-4c28-8893-c0f68ffc1044" providerId="ADAL" clId="{4146B720-484B-4421-B51E-79D1E8D89135}" dt="2021-12-03T13:35:48.274" v="2079" actId="20577"/>
          <ac:spMkLst>
            <pc:docMk/>
            <pc:sldMk cId="1300455607" sldId="358"/>
            <ac:spMk id="4" creationId="{0E51003F-AA76-4B92-9042-1D251AFEC5E2}"/>
          </ac:spMkLst>
        </pc:spChg>
        <pc:spChg chg="mod">
          <ac:chgData name="Mark M" userId="f2dbc2a2-3565-4c28-8893-c0f68ffc1044" providerId="ADAL" clId="{4146B720-484B-4421-B51E-79D1E8D89135}" dt="2021-12-03T13:54:22.517" v="2206" actId="6549"/>
          <ac:spMkLst>
            <pc:docMk/>
            <pc:sldMk cId="1300455607" sldId="358"/>
            <ac:spMk id="11" creationId="{E91C9B00-F280-487D-BC68-7FC483BF26FD}"/>
          </ac:spMkLst>
        </pc:spChg>
        <pc:spChg chg="mod">
          <ac:chgData name="Mark M" userId="f2dbc2a2-3565-4c28-8893-c0f68ffc1044" providerId="ADAL" clId="{4146B720-484B-4421-B51E-79D1E8D89135}" dt="2021-12-03T16:09:14.854" v="4299" actId="13926"/>
          <ac:spMkLst>
            <pc:docMk/>
            <pc:sldMk cId="1300455607" sldId="358"/>
            <ac:spMk id="12" creationId="{B30F92DA-404D-4E9A-BC1F-EFA398C33560}"/>
          </ac:spMkLst>
        </pc:spChg>
        <pc:picChg chg="add mod">
          <ac:chgData name="Mark M" userId="f2dbc2a2-3565-4c28-8893-c0f68ffc1044" providerId="ADAL" clId="{4146B720-484B-4421-B51E-79D1E8D89135}" dt="2021-12-03T13:53:15.955" v="2191" actId="1036"/>
          <ac:picMkLst>
            <pc:docMk/>
            <pc:sldMk cId="1300455607" sldId="358"/>
            <ac:picMk id="6" creationId="{9F32796F-8D04-4E97-A78D-2953C0D3C19C}"/>
          </ac:picMkLst>
        </pc:picChg>
        <pc:picChg chg="del mod">
          <ac:chgData name="Mark M" userId="f2dbc2a2-3565-4c28-8893-c0f68ffc1044" providerId="ADAL" clId="{4146B720-484B-4421-B51E-79D1E8D89135}" dt="2021-12-03T13:53:07.653" v="2169" actId="478"/>
          <ac:picMkLst>
            <pc:docMk/>
            <pc:sldMk cId="1300455607" sldId="358"/>
            <ac:picMk id="7" creationId="{7E7813C7-2366-4218-9F09-D5B676CEE187}"/>
          </ac:picMkLst>
        </pc:picChg>
      </pc:sldChg>
      <pc:sldChg chg="addSp delSp modSp add mod modNotesTx">
        <pc:chgData name="Mark M" userId="f2dbc2a2-3565-4c28-8893-c0f68ffc1044" providerId="ADAL" clId="{4146B720-484B-4421-B51E-79D1E8D89135}" dt="2021-12-03T15:28:55.323" v="3722"/>
        <pc:sldMkLst>
          <pc:docMk/>
          <pc:sldMk cId="1600508465" sldId="359"/>
        </pc:sldMkLst>
        <pc:spChg chg="mod">
          <ac:chgData name="Mark M" userId="f2dbc2a2-3565-4c28-8893-c0f68ffc1044" providerId="ADAL" clId="{4146B720-484B-4421-B51E-79D1E8D89135}" dt="2021-12-03T14:20:15.929" v="2409" actId="6549"/>
          <ac:spMkLst>
            <pc:docMk/>
            <pc:sldMk cId="1600508465" sldId="359"/>
            <ac:spMk id="4" creationId="{0E51003F-AA76-4B92-9042-1D251AFEC5E2}"/>
          </ac:spMkLst>
        </pc:spChg>
        <pc:spChg chg="mod">
          <ac:chgData name="Mark M" userId="f2dbc2a2-3565-4c28-8893-c0f68ffc1044" providerId="ADAL" clId="{4146B720-484B-4421-B51E-79D1E8D89135}" dt="2021-12-03T15:28:55.323" v="3722"/>
          <ac:spMkLst>
            <pc:docMk/>
            <pc:sldMk cId="1600508465" sldId="359"/>
            <ac:spMk id="12" creationId="{B30F92DA-404D-4E9A-BC1F-EFA398C33560}"/>
          </ac:spMkLst>
        </pc:spChg>
        <pc:picChg chg="add del mod">
          <ac:chgData name="Mark M" userId="f2dbc2a2-3565-4c28-8893-c0f68ffc1044" providerId="ADAL" clId="{4146B720-484B-4421-B51E-79D1E8D89135}" dt="2021-12-03T14:49:00.662" v="2998" actId="21"/>
          <ac:picMkLst>
            <pc:docMk/>
            <pc:sldMk cId="1600508465" sldId="359"/>
            <ac:picMk id="6" creationId="{4BC438C9-F684-427C-9C35-CCD419733F3F}"/>
          </ac:picMkLst>
        </pc:picChg>
        <pc:picChg chg="del">
          <ac:chgData name="Mark M" userId="f2dbc2a2-3565-4c28-8893-c0f68ffc1044" providerId="ADAL" clId="{4146B720-484B-4421-B51E-79D1E8D89135}" dt="2021-12-03T14:14:14.505" v="2327" actId="478"/>
          <ac:picMkLst>
            <pc:docMk/>
            <pc:sldMk cId="1600508465" sldId="359"/>
            <ac:picMk id="10" creationId="{02970404-F2F2-4442-A41C-51ADFE8B8AB6}"/>
          </ac:picMkLst>
        </pc:picChg>
        <pc:picChg chg="add del mod">
          <ac:chgData name="Mark M" userId="f2dbc2a2-3565-4c28-8893-c0f68ffc1044" providerId="ADAL" clId="{4146B720-484B-4421-B51E-79D1E8D89135}" dt="2021-12-03T14:27:02.229" v="2591" actId="478"/>
          <ac:picMkLst>
            <pc:docMk/>
            <pc:sldMk cId="1600508465" sldId="359"/>
            <ac:picMk id="11" creationId="{0E73AA10-ADCD-41C3-A4D5-B52FB9F21159}"/>
          </ac:picMkLst>
        </pc:picChg>
        <pc:picChg chg="add mod">
          <ac:chgData name="Mark M" userId="f2dbc2a2-3565-4c28-8893-c0f68ffc1044" providerId="ADAL" clId="{4146B720-484B-4421-B51E-79D1E8D89135}" dt="2021-12-03T14:50:03.744" v="3036" actId="1035"/>
          <ac:picMkLst>
            <pc:docMk/>
            <pc:sldMk cId="1600508465" sldId="359"/>
            <ac:picMk id="14" creationId="{E3DE0927-3141-4778-9AAF-DE8CB0A24B48}"/>
          </ac:picMkLst>
        </pc:picChg>
        <pc:picChg chg="add mod">
          <ac:chgData name="Mark M" userId="f2dbc2a2-3565-4c28-8893-c0f68ffc1044" providerId="ADAL" clId="{4146B720-484B-4421-B51E-79D1E8D89135}" dt="2021-12-03T14:49:36.044" v="3029" actId="1038"/>
          <ac:picMkLst>
            <pc:docMk/>
            <pc:sldMk cId="1600508465" sldId="359"/>
            <ac:picMk id="15" creationId="{2E6199A4-A273-4E96-AF71-B995B2F71F42}"/>
          </ac:picMkLst>
        </pc:picChg>
      </pc:sldChg>
      <pc:sldChg chg="addSp delSp modSp add del mod">
        <pc:chgData name="Mark M" userId="f2dbc2a2-3565-4c28-8893-c0f68ffc1044" providerId="ADAL" clId="{4146B720-484B-4421-B51E-79D1E8D89135}" dt="2021-12-03T14:26:43.616" v="2582" actId="47"/>
        <pc:sldMkLst>
          <pc:docMk/>
          <pc:sldMk cId="2333337617" sldId="360"/>
        </pc:sldMkLst>
        <pc:picChg chg="del mod">
          <ac:chgData name="Mark M" userId="f2dbc2a2-3565-4c28-8893-c0f68ffc1044" providerId="ADAL" clId="{4146B720-484B-4421-B51E-79D1E8D89135}" dt="2021-12-03T14:21:01.070" v="2536" actId="21"/>
          <ac:picMkLst>
            <pc:docMk/>
            <pc:sldMk cId="2333337617" sldId="360"/>
            <ac:picMk id="6" creationId="{4BC438C9-F684-427C-9C35-CCD419733F3F}"/>
          </ac:picMkLst>
        </pc:picChg>
        <pc:picChg chg="add mod">
          <ac:chgData name="Mark M" userId="f2dbc2a2-3565-4c28-8893-c0f68ffc1044" providerId="ADAL" clId="{4146B720-484B-4421-B51E-79D1E8D89135}" dt="2021-12-03T14:22:28.754" v="2573" actId="14100"/>
          <ac:picMkLst>
            <pc:docMk/>
            <pc:sldMk cId="2333337617" sldId="360"/>
            <ac:picMk id="10" creationId="{E0B298F9-7D59-4C94-BFA6-6B937D38DD4A}"/>
          </ac:picMkLst>
        </pc:picChg>
        <pc:picChg chg="del">
          <ac:chgData name="Mark M" userId="f2dbc2a2-3565-4c28-8893-c0f68ffc1044" providerId="ADAL" clId="{4146B720-484B-4421-B51E-79D1E8D89135}" dt="2021-12-03T14:22:12.236" v="2571" actId="21"/>
          <ac:picMkLst>
            <pc:docMk/>
            <pc:sldMk cId="2333337617" sldId="360"/>
            <ac:picMk id="11" creationId="{0E73AA10-ADCD-41C3-A4D5-B52FB9F21159}"/>
          </ac:picMkLst>
        </pc:picChg>
        <pc:picChg chg="add mod">
          <ac:chgData name="Mark M" userId="f2dbc2a2-3565-4c28-8893-c0f68ffc1044" providerId="ADAL" clId="{4146B720-484B-4421-B51E-79D1E8D89135}" dt="2021-12-03T14:22:42.967" v="2580" actId="1036"/>
          <ac:picMkLst>
            <pc:docMk/>
            <pc:sldMk cId="2333337617" sldId="360"/>
            <ac:picMk id="13" creationId="{A31786A8-D703-49C3-AE9D-96106D3864AF}"/>
          </ac:picMkLst>
        </pc:picChg>
      </pc:sldChg>
      <pc:sldChg chg="addSp delSp modSp add mod">
        <pc:chgData name="Mark M" userId="f2dbc2a2-3565-4c28-8893-c0f68ffc1044" providerId="ADAL" clId="{4146B720-484B-4421-B51E-79D1E8D89135}" dt="2021-12-03T17:19:00.438" v="5346" actId="20577"/>
        <pc:sldMkLst>
          <pc:docMk/>
          <pc:sldMk cId="3003687515" sldId="361"/>
        </pc:sldMkLst>
        <pc:spChg chg="mod">
          <ac:chgData name="Mark M" userId="f2dbc2a2-3565-4c28-8893-c0f68ffc1044" providerId="ADAL" clId="{4146B720-484B-4421-B51E-79D1E8D89135}" dt="2021-12-03T14:26:56.987" v="2590" actId="20577"/>
          <ac:spMkLst>
            <pc:docMk/>
            <pc:sldMk cId="3003687515" sldId="361"/>
            <ac:spMk id="4" creationId="{0E51003F-AA76-4B92-9042-1D251AFEC5E2}"/>
          </ac:spMkLst>
        </pc:spChg>
        <pc:spChg chg="del">
          <ac:chgData name="Mark M" userId="f2dbc2a2-3565-4c28-8893-c0f68ffc1044" providerId="ADAL" clId="{4146B720-484B-4421-B51E-79D1E8D89135}" dt="2021-12-03T15:19:15.408" v="3492" actId="478"/>
          <ac:spMkLst>
            <pc:docMk/>
            <pc:sldMk cId="3003687515" sldId="361"/>
            <ac:spMk id="12" creationId="{B30F92DA-404D-4E9A-BC1F-EFA398C33560}"/>
          </ac:spMkLst>
        </pc:spChg>
        <pc:spChg chg="add mod">
          <ac:chgData name="Mark M" userId="f2dbc2a2-3565-4c28-8893-c0f68ffc1044" providerId="ADAL" clId="{4146B720-484B-4421-B51E-79D1E8D89135}" dt="2021-12-03T17:19:00.438" v="5346" actId="20577"/>
          <ac:spMkLst>
            <pc:docMk/>
            <pc:sldMk cId="3003687515" sldId="361"/>
            <ac:spMk id="14" creationId="{C411193F-75AD-4C87-828F-FBB0DBD41A6E}"/>
          </ac:spMkLst>
        </pc:spChg>
        <pc:picChg chg="del">
          <ac:chgData name="Mark M" userId="f2dbc2a2-3565-4c28-8893-c0f68ffc1044" providerId="ADAL" clId="{4146B720-484B-4421-B51E-79D1E8D89135}" dt="2021-12-03T14:29:14.110" v="2669" actId="478"/>
          <ac:picMkLst>
            <pc:docMk/>
            <pc:sldMk cId="3003687515" sldId="361"/>
            <ac:picMk id="6" creationId="{4BC438C9-F684-427C-9C35-CCD419733F3F}"/>
          </ac:picMkLst>
        </pc:picChg>
        <pc:picChg chg="add mod">
          <ac:chgData name="Mark M" userId="f2dbc2a2-3565-4c28-8893-c0f68ffc1044" providerId="ADAL" clId="{4146B720-484B-4421-B51E-79D1E8D89135}" dt="2021-12-03T15:17:02.718" v="3329" actId="1036"/>
          <ac:picMkLst>
            <pc:docMk/>
            <pc:sldMk cId="3003687515" sldId="361"/>
            <ac:picMk id="7" creationId="{75AE3E79-CDFF-48D9-8F9F-1D60AB25F970}"/>
          </ac:picMkLst>
        </pc:picChg>
        <pc:picChg chg="mod">
          <ac:chgData name="Mark M" userId="f2dbc2a2-3565-4c28-8893-c0f68ffc1044" providerId="ADAL" clId="{4146B720-484B-4421-B51E-79D1E8D89135}" dt="2021-12-03T15:16:55.552" v="3305" actId="1036"/>
          <ac:picMkLst>
            <pc:docMk/>
            <pc:sldMk cId="3003687515" sldId="361"/>
            <ac:picMk id="11" creationId="{0E73AA10-ADCD-41C3-A4D5-B52FB9F21159}"/>
          </ac:picMkLst>
        </pc:picChg>
        <pc:picChg chg="add del mod">
          <ac:chgData name="Mark M" userId="f2dbc2a2-3565-4c28-8893-c0f68ffc1044" providerId="ADAL" clId="{4146B720-484B-4421-B51E-79D1E8D89135}" dt="2021-12-03T15:16:29.843" v="3291" actId="478"/>
          <ac:picMkLst>
            <pc:docMk/>
            <pc:sldMk cId="3003687515" sldId="361"/>
            <ac:picMk id="13" creationId="{2B5CCFC5-7075-46DC-8212-FAA0E6A373E8}"/>
          </ac:picMkLst>
        </pc:picChg>
      </pc:sldChg>
      <pc:sldChg chg="addSp delSp modSp add mod">
        <pc:chgData name="Mark M" userId="f2dbc2a2-3565-4c28-8893-c0f68ffc1044" providerId="ADAL" clId="{4146B720-484B-4421-B51E-79D1E8D89135}" dt="2021-12-03T17:19:30.321" v="5347" actId="20577"/>
        <pc:sldMkLst>
          <pc:docMk/>
          <pc:sldMk cId="3757666099" sldId="362"/>
        </pc:sldMkLst>
        <pc:spChg chg="del">
          <ac:chgData name="Mark M" userId="f2dbc2a2-3565-4c28-8893-c0f68ffc1044" providerId="ADAL" clId="{4146B720-484B-4421-B51E-79D1E8D89135}" dt="2021-12-03T15:19:21.776" v="3493" actId="478"/>
          <ac:spMkLst>
            <pc:docMk/>
            <pc:sldMk cId="3757666099" sldId="362"/>
            <ac:spMk id="12" creationId="{B30F92DA-404D-4E9A-BC1F-EFA398C33560}"/>
          </ac:spMkLst>
        </pc:spChg>
        <pc:spChg chg="add mod">
          <ac:chgData name="Mark M" userId="f2dbc2a2-3565-4c28-8893-c0f68ffc1044" providerId="ADAL" clId="{4146B720-484B-4421-B51E-79D1E8D89135}" dt="2021-12-03T17:19:30.321" v="5347" actId="20577"/>
          <ac:spMkLst>
            <pc:docMk/>
            <pc:sldMk cId="3757666099" sldId="362"/>
            <ac:spMk id="14" creationId="{993AA1E6-3DD6-405B-8E31-969694553C2E}"/>
          </ac:spMkLst>
        </pc:spChg>
        <pc:picChg chg="add mod">
          <ac:chgData name="Mark M" userId="f2dbc2a2-3565-4c28-8893-c0f68ffc1044" providerId="ADAL" clId="{4146B720-484B-4421-B51E-79D1E8D89135}" dt="2021-12-03T15:18:21.314" v="3463" actId="1036"/>
          <ac:picMkLst>
            <pc:docMk/>
            <pc:sldMk cId="3757666099" sldId="362"/>
            <ac:picMk id="6" creationId="{545C4999-3A19-479B-A9FC-3E380CFB084E}"/>
          </ac:picMkLst>
        </pc:picChg>
        <pc:picChg chg="del">
          <ac:chgData name="Mark M" userId="f2dbc2a2-3565-4c28-8893-c0f68ffc1044" providerId="ADAL" clId="{4146B720-484B-4421-B51E-79D1E8D89135}" dt="2021-12-03T15:17:24.724" v="3330" actId="478"/>
          <ac:picMkLst>
            <pc:docMk/>
            <pc:sldMk cId="3757666099" sldId="362"/>
            <ac:picMk id="7" creationId="{75AE3E79-CDFF-48D9-8F9F-1D60AB25F970}"/>
          </ac:picMkLst>
        </pc:picChg>
        <pc:picChg chg="del">
          <ac:chgData name="Mark M" userId="f2dbc2a2-3565-4c28-8893-c0f68ffc1044" providerId="ADAL" clId="{4146B720-484B-4421-B51E-79D1E8D89135}" dt="2021-12-03T15:17:27.558" v="3331" actId="478"/>
          <ac:picMkLst>
            <pc:docMk/>
            <pc:sldMk cId="3757666099" sldId="362"/>
            <ac:picMk id="11" creationId="{0E73AA10-ADCD-41C3-A4D5-B52FB9F21159}"/>
          </ac:picMkLst>
        </pc:picChg>
        <pc:picChg chg="mod">
          <ac:chgData name="Mark M" userId="f2dbc2a2-3565-4c28-8893-c0f68ffc1044" providerId="ADAL" clId="{4146B720-484B-4421-B51E-79D1E8D89135}" dt="2021-12-03T15:18:34.230" v="3491" actId="1036"/>
          <ac:picMkLst>
            <pc:docMk/>
            <pc:sldMk cId="3757666099" sldId="362"/>
            <ac:picMk id="13" creationId="{2B5CCFC5-7075-46DC-8212-FAA0E6A373E8}"/>
          </ac:picMkLst>
        </pc:picChg>
      </pc:sldChg>
    </pc:docChg>
  </pc:docChgLst>
  <pc:docChgLst>
    <pc:chgData name="Mark M" userId="f2dbc2a2-3565-4c28-8893-c0f68ffc1044" providerId="ADAL" clId="{3676499E-CB00-4F5B-9EF3-BFE70A5E2B2B}"/>
    <pc:docChg chg="undo redo custSel addSld delSld modSld sldOrd">
      <pc:chgData name="Mark M" userId="f2dbc2a2-3565-4c28-8893-c0f68ffc1044" providerId="ADAL" clId="{3676499E-CB00-4F5B-9EF3-BFE70A5E2B2B}" dt="2021-12-02T21:54:06.221" v="5596" actId="6549"/>
      <pc:docMkLst>
        <pc:docMk/>
      </pc:docMkLst>
      <pc:sldChg chg="modSp mod">
        <pc:chgData name="Mark M" userId="f2dbc2a2-3565-4c28-8893-c0f68ffc1044" providerId="ADAL" clId="{3676499E-CB00-4F5B-9EF3-BFE70A5E2B2B}" dt="2021-12-02T13:47:56.072" v="109" actId="20577"/>
        <pc:sldMkLst>
          <pc:docMk/>
          <pc:sldMk cId="3897993068" sldId="259"/>
        </pc:sldMkLst>
        <pc:spChg chg="mod">
          <ac:chgData name="Mark M" userId="f2dbc2a2-3565-4c28-8893-c0f68ffc1044" providerId="ADAL" clId="{3676499E-CB00-4F5B-9EF3-BFE70A5E2B2B}" dt="2021-12-02T13:47:18.157" v="68" actId="20577"/>
          <ac:spMkLst>
            <pc:docMk/>
            <pc:sldMk cId="3897993068" sldId="259"/>
            <ac:spMk id="4" creationId="{91A423B9-9E32-40F7-A2E7-CB7F475DD472}"/>
          </ac:spMkLst>
        </pc:spChg>
        <pc:spChg chg="mod">
          <ac:chgData name="Mark M" userId="f2dbc2a2-3565-4c28-8893-c0f68ffc1044" providerId="ADAL" clId="{3676499E-CB00-4F5B-9EF3-BFE70A5E2B2B}" dt="2021-12-02T13:47:56.072" v="109" actId="20577"/>
          <ac:spMkLst>
            <pc:docMk/>
            <pc:sldMk cId="3897993068" sldId="259"/>
            <ac:spMk id="9" creationId="{7533599F-C176-4FD6-82FE-5B4BF8AA4184}"/>
          </ac:spMkLst>
        </pc:spChg>
      </pc:sldChg>
      <pc:sldChg chg="modSp mod">
        <pc:chgData name="Mark M" userId="f2dbc2a2-3565-4c28-8893-c0f68ffc1044" providerId="ADAL" clId="{3676499E-CB00-4F5B-9EF3-BFE70A5E2B2B}" dt="2021-12-02T13:48:35.412" v="112"/>
        <pc:sldMkLst>
          <pc:docMk/>
          <pc:sldMk cId="3294398379" sldId="284"/>
        </pc:sldMkLst>
        <pc:spChg chg="mod">
          <ac:chgData name="Mark M" userId="f2dbc2a2-3565-4c28-8893-c0f68ffc1044" providerId="ADAL" clId="{3676499E-CB00-4F5B-9EF3-BFE70A5E2B2B}" dt="2021-12-02T13:48:18.043" v="111" actId="27636"/>
          <ac:spMkLst>
            <pc:docMk/>
            <pc:sldMk cId="3294398379" sldId="284"/>
            <ac:spMk id="4" creationId="{91A423B9-9E32-40F7-A2E7-CB7F475DD472}"/>
          </ac:spMkLst>
        </pc:spChg>
        <pc:spChg chg="mod">
          <ac:chgData name="Mark M" userId="f2dbc2a2-3565-4c28-8893-c0f68ffc1044" providerId="ADAL" clId="{3676499E-CB00-4F5B-9EF3-BFE70A5E2B2B}" dt="2021-12-02T13:48:35.412" v="112"/>
          <ac:spMkLst>
            <pc:docMk/>
            <pc:sldMk cId="3294398379" sldId="284"/>
            <ac:spMk id="9" creationId="{7533599F-C176-4FD6-82FE-5B4BF8AA4184}"/>
          </ac:spMkLst>
        </pc:spChg>
      </pc:sldChg>
      <pc:sldChg chg="modSp mod modNotesTx">
        <pc:chgData name="Mark M" userId="f2dbc2a2-3565-4c28-8893-c0f68ffc1044" providerId="ADAL" clId="{3676499E-CB00-4F5B-9EF3-BFE70A5E2B2B}" dt="2021-12-02T17:10:00.136" v="2365" actId="20577"/>
        <pc:sldMkLst>
          <pc:docMk/>
          <pc:sldMk cId="574395857" sldId="285"/>
        </pc:sldMkLst>
        <pc:spChg chg="mod">
          <ac:chgData name="Mark M" userId="f2dbc2a2-3565-4c28-8893-c0f68ffc1044" providerId="ADAL" clId="{3676499E-CB00-4F5B-9EF3-BFE70A5E2B2B}" dt="2021-12-02T17:10:00.136" v="2365" actId="20577"/>
          <ac:spMkLst>
            <pc:docMk/>
            <pc:sldMk cId="574395857" sldId="285"/>
            <ac:spMk id="12" creationId="{B30F92DA-404D-4E9A-BC1F-EFA398C33560}"/>
          </ac:spMkLst>
        </pc:spChg>
        <pc:spChg chg="mod">
          <ac:chgData name="Mark M" userId="f2dbc2a2-3565-4c28-8893-c0f68ffc1044" providerId="ADAL" clId="{3676499E-CB00-4F5B-9EF3-BFE70A5E2B2B}" dt="2021-12-02T14:17:20.590" v="587" actId="20577"/>
          <ac:spMkLst>
            <pc:docMk/>
            <pc:sldMk cId="574395857" sldId="285"/>
            <ac:spMk id="19" creationId="{03AD6F47-6A4C-4D6F-9AA5-B1B8B9B16508}"/>
          </ac:spMkLst>
        </pc:spChg>
      </pc:sldChg>
      <pc:sldChg chg="modSp mod modNotesTx">
        <pc:chgData name="Mark M" userId="f2dbc2a2-3565-4c28-8893-c0f68ffc1044" providerId="ADAL" clId="{3676499E-CB00-4F5B-9EF3-BFE70A5E2B2B}" dt="2021-12-02T15:35:24.494" v="888" actId="20577"/>
        <pc:sldMkLst>
          <pc:docMk/>
          <pc:sldMk cId="1019749763" sldId="286"/>
        </pc:sldMkLst>
        <pc:spChg chg="mod">
          <ac:chgData name="Mark M" userId="f2dbc2a2-3565-4c28-8893-c0f68ffc1044" providerId="ADAL" clId="{3676499E-CB00-4F5B-9EF3-BFE70A5E2B2B}" dt="2021-12-02T13:56:51.417" v="398" actId="108"/>
          <ac:spMkLst>
            <pc:docMk/>
            <pc:sldMk cId="1019749763" sldId="286"/>
            <ac:spMk id="4" creationId="{0E51003F-AA76-4B92-9042-1D251AFEC5E2}"/>
          </ac:spMkLst>
        </pc:spChg>
        <pc:spChg chg="mod">
          <ac:chgData name="Mark M" userId="f2dbc2a2-3565-4c28-8893-c0f68ffc1044" providerId="ADAL" clId="{3676499E-CB00-4F5B-9EF3-BFE70A5E2B2B}" dt="2021-12-02T15:33:19.362" v="771" actId="13926"/>
          <ac:spMkLst>
            <pc:docMk/>
            <pc:sldMk cId="1019749763" sldId="286"/>
            <ac:spMk id="12" creationId="{B30F92DA-404D-4E9A-BC1F-EFA398C33560}"/>
          </ac:spMkLst>
        </pc:spChg>
        <pc:spChg chg="mod">
          <ac:chgData name="Mark M" userId="f2dbc2a2-3565-4c28-8893-c0f68ffc1044" providerId="ADAL" clId="{3676499E-CB00-4F5B-9EF3-BFE70A5E2B2B}" dt="2021-12-02T15:33:42.317" v="803" actId="20577"/>
          <ac:spMkLst>
            <pc:docMk/>
            <pc:sldMk cId="1019749763" sldId="286"/>
            <ac:spMk id="19" creationId="{03AD6F47-6A4C-4D6F-9AA5-B1B8B9B16508}"/>
          </ac:spMkLst>
        </pc:spChg>
      </pc:sldChg>
      <pc:sldChg chg="addSp delSp modSp mod modNotesTx">
        <pc:chgData name="Mark M" userId="f2dbc2a2-3565-4c28-8893-c0f68ffc1044" providerId="ADAL" clId="{3676499E-CB00-4F5B-9EF3-BFE70A5E2B2B}" dt="2021-12-02T18:03:28.316" v="3381" actId="20577"/>
        <pc:sldMkLst>
          <pc:docMk/>
          <pc:sldMk cId="898325831" sldId="289"/>
        </pc:sldMkLst>
        <pc:spChg chg="mod">
          <ac:chgData name="Mark M" userId="f2dbc2a2-3565-4c28-8893-c0f68ffc1044" providerId="ADAL" clId="{3676499E-CB00-4F5B-9EF3-BFE70A5E2B2B}" dt="2021-12-02T17:11:49.184" v="2377" actId="6549"/>
          <ac:spMkLst>
            <pc:docMk/>
            <pc:sldMk cId="898325831" sldId="289"/>
            <ac:spMk id="4" creationId="{0E51003F-AA76-4B92-9042-1D251AFEC5E2}"/>
          </ac:spMkLst>
        </pc:spChg>
        <pc:spChg chg="mod">
          <ac:chgData name="Mark M" userId="f2dbc2a2-3565-4c28-8893-c0f68ffc1044" providerId="ADAL" clId="{3676499E-CB00-4F5B-9EF3-BFE70A5E2B2B}" dt="2021-12-02T18:03:28.316" v="3381" actId="20577"/>
          <ac:spMkLst>
            <pc:docMk/>
            <pc:sldMk cId="898325831" sldId="289"/>
            <ac:spMk id="12" creationId="{B30F92DA-404D-4E9A-BC1F-EFA398C33560}"/>
          </ac:spMkLst>
        </pc:spChg>
        <pc:picChg chg="del">
          <ac:chgData name="Mark M" userId="f2dbc2a2-3565-4c28-8893-c0f68ffc1044" providerId="ADAL" clId="{3676499E-CB00-4F5B-9EF3-BFE70A5E2B2B}" dt="2021-12-02T17:15:19.026" v="2465" actId="478"/>
          <ac:picMkLst>
            <pc:docMk/>
            <pc:sldMk cId="898325831" sldId="289"/>
            <ac:picMk id="5" creationId="{460205B4-C8DC-478D-8442-76B22E7D99CE}"/>
          </ac:picMkLst>
        </pc:picChg>
        <pc:picChg chg="add mod">
          <ac:chgData name="Mark M" userId="f2dbc2a2-3565-4c28-8893-c0f68ffc1044" providerId="ADAL" clId="{3676499E-CB00-4F5B-9EF3-BFE70A5E2B2B}" dt="2021-12-02T17:17:41.096" v="2655" actId="1036"/>
          <ac:picMkLst>
            <pc:docMk/>
            <pc:sldMk cId="898325831" sldId="289"/>
            <ac:picMk id="7" creationId="{5DD2877B-D9F7-4F26-8906-A2083361F319}"/>
          </ac:picMkLst>
        </pc:picChg>
        <pc:picChg chg="add mod">
          <ac:chgData name="Mark M" userId="f2dbc2a2-3565-4c28-8893-c0f68ffc1044" providerId="ADAL" clId="{3676499E-CB00-4F5B-9EF3-BFE70A5E2B2B}" dt="2021-12-02T17:17:36.100" v="2652" actId="1036"/>
          <ac:picMkLst>
            <pc:docMk/>
            <pc:sldMk cId="898325831" sldId="289"/>
            <ac:picMk id="11" creationId="{F08722DC-B0CD-4077-B1B5-1A3FC5F03D6A}"/>
          </ac:picMkLst>
        </pc:picChg>
      </pc:sldChg>
      <pc:sldChg chg="del">
        <pc:chgData name="Mark M" userId="f2dbc2a2-3565-4c28-8893-c0f68ffc1044" providerId="ADAL" clId="{3676499E-CB00-4F5B-9EF3-BFE70A5E2B2B}" dt="2021-12-02T17:49:39.504" v="3312" actId="47"/>
        <pc:sldMkLst>
          <pc:docMk/>
          <pc:sldMk cId="925985033" sldId="294"/>
        </pc:sldMkLst>
      </pc:sldChg>
      <pc:sldChg chg="del">
        <pc:chgData name="Mark M" userId="f2dbc2a2-3565-4c28-8893-c0f68ffc1044" providerId="ADAL" clId="{3676499E-CB00-4F5B-9EF3-BFE70A5E2B2B}" dt="2021-12-02T17:11:26.288" v="2374" actId="47"/>
        <pc:sldMkLst>
          <pc:docMk/>
          <pc:sldMk cId="1054017532" sldId="304"/>
        </pc:sldMkLst>
      </pc:sldChg>
      <pc:sldChg chg="del">
        <pc:chgData name="Mark M" userId="f2dbc2a2-3565-4c28-8893-c0f68ffc1044" providerId="ADAL" clId="{3676499E-CB00-4F5B-9EF3-BFE70A5E2B2B}" dt="2021-12-02T17:49:39.504" v="3312" actId="47"/>
        <pc:sldMkLst>
          <pc:docMk/>
          <pc:sldMk cId="4174227226" sldId="305"/>
        </pc:sldMkLst>
      </pc:sldChg>
      <pc:sldChg chg="del">
        <pc:chgData name="Mark M" userId="f2dbc2a2-3565-4c28-8893-c0f68ffc1044" providerId="ADAL" clId="{3676499E-CB00-4F5B-9EF3-BFE70A5E2B2B}" dt="2021-12-02T17:11:11.619" v="2369" actId="47"/>
        <pc:sldMkLst>
          <pc:docMk/>
          <pc:sldMk cId="3381331542" sldId="316"/>
        </pc:sldMkLst>
      </pc:sldChg>
      <pc:sldChg chg="del">
        <pc:chgData name="Mark M" userId="f2dbc2a2-3565-4c28-8893-c0f68ffc1044" providerId="ADAL" clId="{3676499E-CB00-4F5B-9EF3-BFE70A5E2B2B}" dt="2021-12-02T17:49:39.504" v="3312" actId="47"/>
        <pc:sldMkLst>
          <pc:docMk/>
          <pc:sldMk cId="1960738519" sldId="317"/>
        </pc:sldMkLst>
      </pc:sldChg>
      <pc:sldChg chg="modSp del mod">
        <pc:chgData name="Mark M" userId="f2dbc2a2-3565-4c28-8893-c0f68ffc1044" providerId="ADAL" clId="{3676499E-CB00-4F5B-9EF3-BFE70A5E2B2B}" dt="2021-12-02T17:10:56.899" v="2368" actId="47"/>
        <pc:sldMkLst>
          <pc:docMk/>
          <pc:sldMk cId="2833597526" sldId="320"/>
        </pc:sldMkLst>
        <pc:spChg chg="mod">
          <ac:chgData name="Mark M" userId="f2dbc2a2-3565-4c28-8893-c0f68ffc1044" providerId="ADAL" clId="{3676499E-CB00-4F5B-9EF3-BFE70A5E2B2B}" dt="2021-12-02T14:39:57.074" v="638" actId="20577"/>
          <ac:spMkLst>
            <pc:docMk/>
            <pc:sldMk cId="2833597526" sldId="320"/>
            <ac:spMk id="12" creationId="{B30F92DA-404D-4E9A-BC1F-EFA398C33560}"/>
          </ac:spMkLst>
        </pc:spChg>
      </pc:sldChg>
      <pc:sldChg chg="del">
        <pc:chgData name="Mark M" userId="f2dbc2a2-3565-4c28-8893-c0f68ffc1044" providerId="ADAL" clId="{3676499E-CB00-4F5B-9EF3-BFE70A5E2B2B}" dt="2021-12-02T17:11:23.602" v="2372" actId="47"/>
        <pc:sldMkLst>
          <pc:docMk/>
          <pc:sldMk cId="1672279728" sldId="321"/>
        </pc:sldMkLst>
      </pc:sldChg>
      <pc:sldChg chg="del">
        <pc:chgData name="Mark M" userId="f2dbc2a2-3565-4c28-8893-c0f68ffc1044" providerId="ADAL" clId="{3676499E-CB00-4F5B-9EF3-BFE70A5E2B2B}" dt="2021-12-02T17:11:25.056" v="2373" actId="47"/>
        <pc:sldMkLst>
          <pc:docMk/>
          <pc:sldMk cId="1392551104" sldId="322"/>
        </pc:sldMkLst>
      </pc:sldChg>
      <pc:sldChg chg="del">
        <pc:chgData name="Mark M" userId="f2dbc2a2-3565-4c28-8893-c0f68ffc1044" providerId="ADAL" clId="{3676499E-CB00-4F5B-9EF3-BFE70A5E2B2B}" dt="2021-12-02T17:49:39.504" v="3312" actId="47"/>
        <pc:sldMkLst>
          <pc:docMk/>
          <pc:sldMk cId="1685796587" sldId="323"/>
        </pc:sldMkLst>
      </pc:sldChg>
      <pc:sldChg chg="del">
        <pc:chgData name="Mark M" userId="f2dbc2a2-3565-4c28-8893-c0f68ffc1044" providerId="ADAL" clId="{3676499E-CB00-4F5B-9EF3-BFE70A5E2B2B}" dt="2021-12-02T17:49:39.504" v="3312" actId="47"/>
        <pc:sldMkLst>
          <pc:docMk/>
          <pc:sldMk cId="1979264557" sldId="324"/>
        </pc:sldMkLst>
      </pc:sldChg>
      <pc:sldChg chg="del">
        <pc:chgData name="Mark M" userId="f2dbc2a2-3565-4c28-8893-c0f68ffc1044" providerId="ADAL" clId="{3676499E-CB00-4F5B-9EF3-BFE70A5E2B2B}" dt="2021-12-02T17:49:39.504" v="3312" actId="47"/>
        <pc:sldMkLst>
          <pc:docMk/>
          <pc:sldMk cId="1927585629" sldId="325"/>
        </pc:sldMkLst>
      </pc:sldChg>
      <pc:sldChg chg="del">
        <pc:chgData name="Mark M" userId="f2dbc2a2-3565-4c28-8893-c0f68ffc1044" providerId="ADAL" clId="{3676499E-CB00-4F5B-9EF3-BFE70A5E2B2B}" dt="2021-12-02T17:49:39.504" v="3312" actId="47"/>
        <pc:sldMkLst>
          <pc:docMk/>
          <pc:sldMk cId="4206133952" sldId="326"/>
        </pc:sldMkLst>
      </pc:sldChg>
      <pc:sldChg chg="del">
        <pc:chgData name="Mark M" userId="f2dbc2a2-3565-4c28-8893-c0f68ffc1044" providerId="ADAL" clId="{3676499E-CB00-4F5B-9EF3-BFE70A5E2B2B}" dt="2021-12-02T17:49:39.504" v="3312" actId="47"/>
        <pc:sldMkLst>
          <pc:docMk/>
          <pc:sldMk cId="848527121" sldId="329"/>
        </pc:sldMkLst>
      </pc:sldChg>
      <pc:sldChg chg="del">
        <pc:chgData name="Mark M" userId="f2dbc2a2-3565-4c28-8893-c0f68ffc1044" providerId="ADAL" clId="{3676499E-CB00-4F5B-9EF3-BFE70A5E2B2B}" dt="2021-12-02T17:10:45.275" v="2366" actId="47"/>
        <pc:sldMkLst>
          <pc:docMk/>
          <pc:sldMk cId="2550709686" sldId="330"/>
        </pc:sldMkLst>
      </pc:sldChg>
      <pc:sldChg chg="del">
        <pc:chgData name="Mark M" userId="f2dbc2a2-3565-4c28-8893-c0f68ffc1044" providerId="ADAL" clId="{3676499E-CB00-4F5B-9EF3-BFE70A5E2B2B}" dt="2021-12-02T17:10:46.507" v="2367" actId="47"/>
        <pc:sldMkLst>
          <pc:docMk/>
          <pc:sldMk cId="1924004376" sldId="331"/>
        </pc:sldMkLst>
      </pc:sldChg>
      <pc:sldChg chg="del">
        <pc:chgData name="Mark M" userId="f2dbc2a2-3565-4c28-8893-c0f68ffc1044" providerId="ADAL" clId="{3676499E-CB00-4F5B-9EF3-BFE70A5E2B2B}" dt="2021-12-02T17:11:14.334" v="2370" actId="47"/>
        <pc:sldMkLst>
          <pc:docMk/>
          <pc:sldMk cId="2226128110" sldId="334"/>
        </pc:sldMkLst>
      </pc:sldChg>
      <pc:sldChg chg="del">
        <pc:chgData name="Mark M" userId="f2dbc2a2-3565-4c28-8893-c0f68ffc1044" providerId="ADAL" clId="{3676499E-CB00-4F5B-9EF3-BFE70A5E2B2B}" dt="2021-12-02T17:11:17.446" v="2371" actId="47"/>
        <pc:sldMkLst>
          <pc:docMk/>
          <pc:sldMk cId="4157287084" sldId="335"/>
        </pc:sldMkLst>
      </pc:sldChg>
      <pc:sldChg chg="modSp add mod ord modNotesTx">
        <pc:chgData name="Mark M" userId="f2dbc2a2-3565-4c28-8893-c0f68ffc1044" providerId="ADAL" clId="{3676499E-CB00-4F5B-9EF3-BFE70A5E2B2B}" dt="2021-12-02T17:48:09.618" v="3310"/>
        <pc:sldMkLst>
          <pc:docMk/>
          <pc:sldMk cId="2971870119" sldId="336"/>
        </pc:sldMkLst>
        <pc:spChg chg="mod">
          <ac:chgData name="Mark M" userId="f2dbc2a2-3565-4c28-8893-c0f68ffc1044" providerId="ADAL" clId="{3676499E-CB00-4F5B-9EF3-BFE70A5E2B2B}" dt="2021-12-02T15:52:48.138" v="905" actId="6549"/>
          <ac:spMkLst>
            <pc:docMk/>
            <pc:sldMk cId="2971870119" sldId="336"/>
            <ac:spMk id="4" creationId="{0E51003F-AA76-4B92-9042-1D251AFEC5E2}"/>
          </ac:spMkLst>
        </pc:spChg>
        <pc:spChg chg="mod">
          <ac:chgData name="Mark M" userId="f2dbc2a2-3565-4c28-8893-c0f68ffc1044" providerId="ADAL" clId="{3676499E-CB00-4F5B-9EF3-BFE70A5E2B2B}" dt="2021-12-02T17:48:09.618" v="3310"/>
          <ac:spMkLst>
            <pc:docMk/>
            <pc:sldMk cId="2971870119" sldId="336"/>
            <ac:spMk id="12" creationId="{B30F92DA-404D-4E9A-BC1F-EFA398C33560}"/>
          </ac:spMkLst>
        </pc:spChg>
        <pc:spChg chg="mod">
          <ac:chgData name="Mark M" userId="f2dbc2a2-3565-4c28-8893-c0f68ffc1044" providerId="ADAL" clId="{3676499E-CB00-4F5B-9EF3-BFE70A5E2B2B}" dt="2021-12-02T17:04:33.100" v="2349" actId="20577"/>
          <ac:spMkLst>
            <pc:docMk/>
            <pc:sldMk cId="2971870119" sldId="336"/>
            <ac:spMk id="19" creationId="{03AD6F47-6A4C-4D6F-9AA5-B1B8B9B16508}"/>
          </ac:spMkLst>
        </pc:spChg>
      </pc:sldChg>
      <pc:sldChg chg="modSp add mod">
        <pc:chgData name="Mark M" userId="f2dbc2a2-3565-4c28-8893-c0f68ffc1044" providerId="ADAL" clId="{3676499E-CB00-4F5B-9EF3-BFE70A5E2B2B}" dt="2021-12-02T17:48:09.618" v="3310"/>
        <pc:sldMkLst>
          <pc:docMk/>
          <pc:sldMk cId="84818480" sldId="337"/>
        </pc:sldMkLst>
        <pc:spChg chg="mod">
          <ac:chgData name="Mark M" userId="f2dbc2a2-3565-4c28-8893-c0f68ffc1044" providerId="ADAL" clId="{3676499E-CB00-4F5B-9EF3-BFE70A5E2B2B}" dt="2021-12-02T17:48:09.618" v="3310"/>
          <ac:spMkLst>
            <pc:docMk/>
            <pc:sldMk cId="84818480" sldId="337"/>
            <ac:spMk id="12" creationId="{B30F92DA-404D-4E9A-BC1F-EFA398C33560}"/>
          </ac:spMkLst>
        </pc:spChg>
        <pc:spChg chg="mod">
          <ac:chgData name="Mark M" userId="f2dbc2a2-3565-4c28-8893-c0f68ffc1044" providerId="ADAL" clId="{3676499E-CB00-4F5B-9EF3-BFE70A5E2B2B}" dt="2021-12-02T16:19:47.794" v="1441" actId="20577"/>
          <ac:spMkLst>
            <pc:docMk/>
            <pc:sldMk cId="84818480" sldId="337"/>
            <ac:spMk id="19" creationId="{03AD6F47-6A4C-4D6F-9AA5-B1B8B9B16508}"/>
          </ac:spMkLst>
        </pc:spChg>
      </pc:sldChg>
      <pc:sldChg chg="modSp add mod">
        <pc:chgData name="Mark M" userId="f2dbc2a2-3565-4c28-8893-c0f68ffc1044" providerId="ADAL" clId="{3676499E-CB00-4F5B-9EF3-BFE70A5E2B2B}" dt="2021-12-02T16:54:18.443" v="1949" actId="13926"/>
        <pc:sldMkLst>
          <pc:docMk/>
          <pc:sldMk cId="1192718452" sldId="338"/>
        </pc:sldMkLst>
        <pc:spChg chg="mod">
          <ac:chgData name="Mark M" userId="f2dbc2a2-3565-4c28-8893-c0f68ffc1044" providerId="ADAL" clId="{3676499E-CB00-4F5B-9EF3-BFE70A5E2B2B}" dt="2021-12-02T16:54:18.443" v="1949" actId="13926"/>
          <ac:spMkLst>
            <pc:docMk/>
            <pc:sldMk cId="1192718452" sldId="338"/>
            <ac:spMk id="12" creationId="{B30F92DA-404D-4E9A-BC1F-EFA398C33560}"/>
          </ac:spMkLst>
        </pc:spChg>
      </pc:sldChg>
      <pc:sldChg chg="addSp delSp modSp add mod">
        <pc:chgData name="Mark M" userId="f2dbc2a2-3565-4c28-8893-c0f68ffc1044" providerId="ADAL" clId="{3676499E-CB00-4F5B-9EF3-BFE70A5E2B2B}" dt="2021-12-02T21:09:19.684" v="3913" actId="20577"/>
        <pc:sldMkLst>
          <pc:docMk/>
          <pc:sldMk cId="732508741" sldId="339"/>
        </pc:sldMkLst>
        <pc:spChg chg="mod">
          <ac:chgData name="Mark M" userId="f2dbc2a2-3565-4c28-8893-c0f68ffc1044" providerId="ADAL" clId="{3676499E-CB00-4F5B-9EF3-BFE70A5E2B2B}" dt="2021-12-02T17:50:27.335" v="3324" actId="20577"/>
          <ac:spMkLst>
            <pc:docMk/>
            <pc:sldMk cId="732508741" sldId="339"/>
            <ac:spMk id="4" creationId="{0E51003F-AA76-4B92-9042-1D251AFEC5E2}"/>
          </ac:spMkLst>
        </pc:spChg>
        <pc:spChg chg="mod">
          <ac:chgData name="Mark M" userId="f2dbc2a2-3565-4c28-8893-c0f68ffc1044" providerId="ADAL" clId="{3676499E-CB00-4F5B-9EF3-BFE70A5E2B2B}" dt="2021-12-02T21:09:19.684" v="3913" actId="20577"/>
          <ac:spMkLst>
            <pc:docMk/>
            <pc:sldMk cId="732508741" sldId="339"/>
            <ac:spMk id="12" creationId="{B30F92DA-404D-4E9A-BC1F-EFA398C33560}"/>
          </ac:spMkLst>
        </pc:spChg>
        <pc:picChg chg="add mod">
          <ac:chgData name="Mark M" userId="f2dbc2a2-3565-4c28-8893-c0f68ffc1044" providerId="ADAL" clId="{3676499E-CB00-4F5B-9EF3-BFE70A5E2B2B}" dt="2021-12-02T20:51:51.246" v="3407" actId="1036"/>
          <ac:picMkLst>
            <pc:docMk/>
            <pc:sldMk cId="732508741" sldId="339"/>
            <ac:picMk id="6" creationId="{0ECF641A-A70A-4454-9910-5952544CB7C2}"/>
          </ac:picMkLst>
        </pc:picChg>
        <pc:picChg chg="del">
          <ac:chgData name="Mark M" userId="f2dbc2a2-3565-4c28-8893-c0f68ffc1044" providerId="ADAL" clId="{3676499E-CB00-4F5B-9EF3-BFE70A5E2B2B}" dt="2021-12-02T20:51:21.116" v="3383" actId="478"/>
          <ac:picMkLst>
            <pc:docMk/>
            <pc:sldMk cId="732508741" sldId="339"/>
            <ac:picMk id="7" creationId="{5DD2877B-D9F7-4F26-8906-A2083361F319}"/>
          </ac:picMkLst>
        </pc:picChg>
        <pc:picChg chg="del">
          <ac:chgData name="Mark M" userId="f2dbc2a2-3565-4c28-8893-c0f68ffc1044" providerId="ADAL" clId="{3676499E-CB00-4F5B-9EF3-BFE70A5E2B2B}" dt="2021-12-02T20:51:26.855" v="3384" actId="478"/>
          <ac:picMkLst>
            <pc:docMk/>
            <pc:sldMk cId="732508741" sldId="339"/>
            <ac:picMk id="11" creationId="{F08722DC-B0CD-4077-B1B5-1A3FC5F03D6A}"/>
          </ac:picMkLst>
        </pc:picChg>
      </pc:sldChg>
      <pc:sldChg chg="add del">
        <pc:chgData name="Mark M" userId="f2dbc2a2-3565-4c28-8893-c0f68ffc1044" providerId="ADAL" clId="{3676499E-CB00-4F5B-9EF3-BFE70A5E2B2B}" dt="2021-12-02T17:50:49.161" v="3329" actId="47"/>
        <pc:sldMkLst>
          <pc:docMk/>
          <pc:sldMk cId="3373985825" sldId="340"/>
        </pc:sldMkLst>
      </pc:sldChg>
      <pc:sldChg chg="add del">
        <pc:chgData name="Mark M" userId="f2dbc2a2-3565-4c28-8893-c0f68ffc1044" providerId="ADAL" clId="{3676499E-CB00-4F5B-9EF3-BFE70A5E2B2B}" dt="2021-12-02T17:50:50.912" v="3330" actId="47"/>
        <pc:sldMkLst>
          <pc:docMk/>
          <pc:sldMk cId="1289478723" sldId="341"/>
        </pc:sldMkLst>
      </pc:sldChg>
      <pc:sldChg chg="add del">
        <pc:chgData name="Mark M" userId="f2dbc2a2-3565-4c28-8893-c0f68ffc1044" providerId="ADAL" clId="{3676499E-CB00-4F5B-9EF3-BFE70A5E2B2B}" dt="2021-12-02T17:50:52.756" v="3331" actId="47"/>
        <pc:sldMkLst>
          <pc:docMk/>
          <pc:sldMk cId="1658801097" sldId="342"/>
        </pc:sldMkLst>
      </pc:sldChg>
      <pc:sldChg chg="add del">
        <pc:chgData name="Mark M" userId="f2dbc2a2-3565-4c28-8893-c0f68ffc1044" providerId="ADAL" clId="{3676499E-CB00-4F5B-9EF3-BFE70A5E2B2B}" dt="2021-12-02T21:42:16.659" v="5297" actId="47"/>
        <pc:sldMkLst>
          <pc:docMk/>
          <pc:sldMk cId="1854397394" sldId="343"/>
        </pc:sldMkLst>
      </pc:sldChg>
      <pc:sldChg chg="add del">
        <pc:chgData name="Mark M" userId="f2dbc2a2-3565-4c28-8893-c0f68ffc1044" providerId="ADAL" clId="{3676499E-CB00-4F5B-9EF3-BFE70A5E2B2B}" dt="2021-12-02T21:42:16.659" v="5297" actId="47"/>
        <pc:sldMkLst>
          <pc:docMk/>
          <pc:sldMk cId="2444794047" sldId="344"/>
        </pc:sldMkLst>
      </pc:sldChg>
      <pc:sldChg chg="add del">
        <pc:chgData name="Mark M" userId="f2dbc2a2-3565-4c28-8893-c0f68ffc1044" providerId="ADAL" clId="{3676499E-CB00-4F5B-9EF3-BFE70A5E2B2B}" dt="2021-12-02T21:42:16.659" v="5297" actId="47"/>
        <pc:sldMkLst>
          <pc:docMk/>
          <pc:sldMk cId="2544787406" sldId="345"/>
        </pc:sldMkLst>
      </pc:sldChg>
      <pc:sldChg chg="addSp delSp modSp add mod">
        <pc:chgData name="Mark M" userId="f2dbc2a2-3565-4c28-8893-c0f68ffc1044" providerId="ADAL" clId="{3676499E-CB00-4F5B-9EF3-BFE70A5E2B2B}" dt="2021-12-02T21:30:38.787" v="4782" actId="1035"/>
        <pc:sldMkLst>
          <pc:docMk/>
          <pc:sldMk cId="2374280857" sldId="346"/>
        </pc:sldMkLst>
        <pc:spChg chg="mod">
          <ac:chgData name="Mark M" userId="f2dbc2a2-3565-4c28-8893-c0f68ffc1044" providerId="ADAL" clId="{3676499E-CB00-4F5B-9EF3-BFE70A5E2B2B}" dt="2021-12-02T21:30:38.787" v="4782" actId="1035"/>
          <ac:spMkLst>
            <pc:docMk/>
            <pc:sldMk cId="2374280857" sldId="346"/>
            <ac:spMk id="12" creationId="{B30F92DA-404D-4E9A-BC1F-EFA398C33560}"/>
          </ac:spMkLst>
        </pc:spChg>
        <pc:picChg chg="del">
          <ac:chgData name="Mark M" userId="f2dbc2a2-3565-4c28-8893-c0f68ffc1044" providerId="ADAL" clId="{3676499E-CB00-4F5B-9EF3-BFE70A5E2B2B}" dt="2021-12-02T21:12:11.423" v="3952" actId="478"/>
          <ac:picMkLst>
            <pc:docMk/>
            <pc:sldMk cId="2374280857" sldId="346"/>
            <ac:picMk id="6" creationId="{0ECF641A-A70A-4454-9910-5952544CB7C2}"/>
          </ac:picMkLst>
        </pc:picChg>
        <pc:picChg chg="add mod">
          <ac:chgData name="Mark M" userId="f2dbc2a2-3565-4c28-8893-c0f68ffc1044" providerId="ADAL" clId="{3676499E-CB00-4F5B-9EF3-BFE70A5E2B2B}" dt="2021-12-02T21:12:18.744" v="3985" actId="1035"/>
          <ac:picMkLst>
            <pc:docMk/>
            <pc:sldMk cId="2374280857" sldId="346"/>
            <ac:picMk id="7" creationId="{15BAD263-3A72-4B83-A001-5A3B1A59AC4E}"/>
          </ac:picMkLst>
        </pc:picChg>
      </pc:sldChg>
      <pc:sldChg chg="add del">
        <pc:chgData name="Mark M" userId="f2dbc2a2-3565-4c28-8893-c0f68ffc1044" providerId="ADAL" clId="{3676499E-CB00-4F5B-9EF3-BFE70A5E2B2B}" dt="2021-12-02T18:06:46.862" v="3382" actId="47"/>
        <pc:sldMkLst>
          <pc:docMk/>
          <pc:sldMk cId="2694911830" sldId="346"/>
        </pc:sldMkLst>
      </pc:sldChg>
      <pc:sldChg chg="addSp delSp modSp add mod">
        <pc:chgData name="Mark M" userId="f2dbc2a2-3565-4c28-8893-c0f68ffc1044" providerId="ADAL" clId="{3676499E-CB00-4F5B-9EF3-BFE70A5E2B2B}" dt="2021-12-02T21:41:30.626" v="5295" actId="20577"/>
        <pc:sldMkLst>
          <pc:docMk/>
          <pc:sldMk cId="1625702117" sldId="347"/>
        </pc:sldMkLst>
        <pc:spChg chg="mod">
          <ac:chgData name="Mark M" userId="f2dbc2a2-3565-4c28-8893-c0f68ffc1044" providerId="ADAL" clId="{3676499E-CB00-4F5B-9EF3-BFE70A5E2B2B}" dt="2021-12-02T21:41:30.626" v="5295" actId="20577"/>
          <ac:spMkLst>
            <pc:docMk/>
            <pc:sldMk cId="1625702117" sldId="347"/>
            <ac:spMk id="12" creationId="{B30F92DA-404D-4E9A-BC1F-EFA398C33560}"/>
          </ac:spMkLst>
        </pc:spChg>
        <pc:picChg chg="add mod">
          <ac:chgData name="Mark M" userId="f2dbc2a2-3565-4c28-8893-c0f68ffc1044" providerId="ADAL" clId="{3676499E-CB00-4F5B-9EF3-BFE70A5E2B2B}" dt="2021-12-02T21:33:13.952" v="4836" actId="1035"/>
          <ac:picMkLst>
            <pc:docMk/>
            <pc:sldMk cId="1625702117" sldId="347"/>
            <ac:picMk id="6" creationId="{3FAFA68D-FFAB-4B6B-AFB9-CD3E7562BE68}"/>
          </ac:picMkLst>
        </pc:picChg>
        <pc:picChg chg="del">
          <ac:chgData name="Mark M" userId="f2dbc2a2-3565-4c28-8893-c0f68ffc1044" providerId="ADAL" clId="{3676499E-CB00-4F5B-9EF3-BFE70A5E2B2B}" dt="2021-12-02T21:33:09.115" v="4812" actId="478"/>
          <ac:picMkLst>
            <pc:docMk/>
            <pc:sldMk cId="1625702117" sldId="347"/>
            <ac:picMk id="7" creationId="{15BAD263-3A72-4B83-A001-5A3B1A59AC4E}"/>
          </ac:picMkLst>
        </pc:picChg>
      </pc:sldChg>
      <pc:sldChg chg="addSp delSp modSp add mod">
        <pc:chgData name="Mark M" userId="f2dbc2a2-3565-4c28-8893-c0f68ffc1044" providerId="ADAL" clId="{3676499E-CB00-4F5B-9EF3-BFE70A5E2B2B}" dt="2021-12-02T21:54:06.221" v="5596" actId="6549"/>
        <pc:sldMkLst>
          <pc:docMk/>
          <pc:sldMk cId="2367554184" sldId="348"/>
        </pc:sldMkLst>
        <pc:spChg chg="mod">
          <ac:chgData name="Mark M" userId="f2dbc2a2-3565-4c28-8893-c0f68ffc1044" providerId="ADAL" clId="{3676499E-CB00-4F5B-9EF3-BFE70A5E2B2B}" dt="2021-12-02T21:54:06.221" v="5596" actId="6549"/>
          <ac:spMkLst>
            <pc:docMk/>
            <pc:sldMk cId="2367554184" sldId="348"/>
            <ac:spMk id="12" creationId="{B30F92DA-404D-4E9A-BC1F-EFA398C33560}"/>
          </ac:spMkLst>
        </pc:spChg>
        <pc:picChg chg="del">
          <ac:chgData name="Mark M" userId="f2dbc2a2-3565-4c28-8893-c0f68ffc1044" providerId="ADAL" clId="{3676499E-CB00-4F5B-9EF3-BFE70A5E2B2B}" dt="2021-12-02T21:43:30.759" v="5302" actId="478"/>
          <ac:picMkLst>
            <pc:docMk/>
            <pc:sldMk cId="2367554184" sldId="348"/>
            <ac:picMk id="6" creationId="{3FAFA68D-FFAB-4B6B-AFB9-CD3E7562BE68}"/>
          </ac:picMkLst>
        </pc:picChg>
        <pc:picChg chg="add mod">
          <ac:chgData name="Mark M" userId="f2dbc2a2-3565-4c28-8893-c0f68ffc1044" providerId="ADAL" clId="{3676499E-CB00-4F5B-9EF3-BFE70A5E2B2B}" dt="2021-12-02T21:43:35.437" v="5321" actId="1035"/>
          <ac:picMkLst>
            <pc:docMk/>
            <pc:sldMk cId="2367554184" sldId="348"/>
            <ac:picMk id="7" creationId="{84969351-7390-4FF9-9AEB-A31C52AE04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3595" cy="497976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5" cy="497976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r">
              <a:defRPr sz="1200"/>
            </a:lvl1pPr>
          </a:lstStyle>
          <a:p>
            <a:fld id="{E62A1DDA-6616-4A46-936B-1103B1AB1BCA}" type="datetimeFigureOut">
              <a:rPr lang="en-AU" smtClean="0"/>
              <a:t>3/12/2021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2" tIns="45696" rIns="91392" bIns="45696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2"/>
            <a:ext cx="5434330" cy="3907989"/>
          </a:xfrm>
          <a:prstGeom prst="rect">
            <a:avLst/>
          </a:prstGeom>
        </p:spPr>
        <p:txBody>
          <a:bodyPr vert="horz" lIns="91392" tIns="45696" rIns="91392" bIns="456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7077"/>
            <a:ext cx="2943595" cy="497975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6" y="9427077"/>
            <a:ext cx="2943595" cy="497975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r">
              <a:defRPr sz="1200"/>
            </a:lvl1pPr>
          </a:lstStyle>
          <a:p>
            <a:fld id="{E55099FF-F084-4334-A430-610BFC6C1C0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36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305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6674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9248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4164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4188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1374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527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4020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2834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658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861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slide outlines the five </a:t>
            </a:r>
            <a:r>
              <a:rPr lang="en-GB" dirty="0"/>
              <a:t>main sections of the presentation.</a:t>
            </a:r>
          </a:p>
          <a:p>
            <a:endParaRPr lang="en-GB" dirty="0"/>
          </a:p>
          <a:p>
            <a:r>
              <a:rPr lang="en-GB" dirty="0"/>
              <a:t>I also want to emphasise that there will be an opportunity for Q&amp;A discussions at the end of the presentation, And com accordingly, I would very strongly encourage everyone in the audience to think of questions or comments that they would like to raise at the end of the presentation.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9686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7237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9941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6849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with that, I am very much looking forward to discussing any questions or comments which any of you may have in regard to the presentation.</a:t>
            </a:r>
          </a:p>
          <a:p>
            <a:r>
              <a:rPr lang="en-GB" dirty="0"/>
              <a:t>
Thank you for your attention.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5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AU" dirty="0"/>
              <a:t>This slide introduces the VfM concept, using the definition found in the </a:t>
            </a:r>
            <a:r>
              <a:rPr lang="en-GB" b="0" dirty="0">
                <a:latin typeface="Georgia Pro" panose="02040502050405020303" pitchFamily="18" charset="0"/>
              </a:rPr>
              <a:t>new </a:t>
            </a:r>
            <a:r>
              <a:rPr lang="en-GB" b="0" i="1" dirty="0">
                <a:latin typeface="Georgia Pro" panose="02040502050405020303" pitchFamily="18" charset="0"/>
              </a:rPr>
              <a:t>EPEC Guide to Public-Private Partnerships.</a:t>
            </a:r>
            <a:endParaRPr lang="en-GB" b="0" i="1" dirty="0"/>
          </a:p>
          <a:p>
            <a:pPr algn="l"/>
            <a:endParaRPr lang="en-GB" i="0" dirty="0"/>
          </a:p>
          <a:p>
            <a:pPr algn="l"/>
            <a:r>
              <a:rPr lang="en-GB" i="0" dirty="0"/>
              <a:t>(Note that VfM is a comparative tool).</a:t>
            </a:r>
          </a:p>
          <a:p>
            <a:pPr algn="l"/>
            <a:endParaRPr lang="en-GB" i="0" dirty="0"/>
          </a:p>
          <a:p>
            <a:pPr algn="l"/>
            <a:r>
              <a:rPr lang="en-GB" i="0" dirty="0"/>
              <a:t>The final bullet makes the point that VfM is critically important for PPP projects.</a:t>
            </a:r>
            <a:endParaRPr lang="en-AU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515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8432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789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U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357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847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2554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913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69F-17FE-4D98-8482-E599629A23DB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r>
              <a:rPr lang="en-AU" dirty="0">
                <a:solidFill>
                  <a:srgbClr val="00A0AF"/>
                </a:solidFill>
                <a:ea typeface="Roboto" pitchFamily="2" charset="0"/>
              </a:rPr>
              <a:t>pipeline.gihub.org</a:t>
            </a:r>
            <a:endParaRPr lang="en-US" dirty="0">
              <a:solidFill>
                <a:srgbClr val="00A0AF"/>
              </a:solidFill>
              <a:ea typeface="Roboto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1E88F-0293-4091-A207-6AAFA4012614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r>
              <a:rPr lang="en-AU" dirty="0">
                <a:solidFill>
                  <a:srgbClr val="00A0AF"/>
                </a:solidFill>
                <a:ea typeface="Roboto" pitchFamily="2" charset="0"/>
              </a:rPr>
              <a:t>pipeline.gihub.org</a:t>
            </a:r>
            <a:endParaRPr lang="en-US" dirty="0">
              <a:solidFill>
                <a:srgbClr val="00A0AF"/>
              </a:solidFill>
              <a:ea typeface="Roboto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9531E-0D8C-4E45-99CB-E4377167CCF2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r>
              <a:rPr lang="en-AU" dirty="0">
                <a:solidFill>
                  <a:srgbClr val="00A0AF"/>
                </a:solidFill>
                <a:ea typeface="Roboto" pitchFamily="2" charset="0"/>
              </a:rPr>
              <a:t>pipeline.gihub.org</a:t>
            </a:r>
            <a:endParaRPr lang="en-US" dirty="0">
              <a:solidFill>
                <a:srgbClr val="00A0AF"/>
              </a:solidFill>
              <a:ea typeface="Roboto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D66F7-76AD-41D6-8C87-9EB44C081183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pipeline.gihub.org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b.org/en/publications/epec-guide-to-public-private-partnerships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hyperlink" Target="https://www.wbif.eu/storage/app/media/Library/8.%20Public%20Private%20Partnership/2.%202-Value-for-Money-Assessment-Guide-FINAL-310818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frastructure.gov.au/sites/default/files/migrated/infrastructure/ngpd/files/National-PPP-Policy-Framework-Oct-2015.pdf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ocuments1.worldbank.org/curated/en/724231468331050325/pdf/840800WP0Box380ey0Analysis00PUBLIC0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pp-certification.com/ppp-certification-guide/16-value-money-assessment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b.org/en/publications/epec-guide-to-public-private-partnership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A423B9-9E32-40F7-A2E7-CB7F475DD472}"/>
              </a:ext>
            </a:extLst>
          </p:cNvPr>
          <p:cNvSpPr txBox="1">
            <a:spLocks/>
          </p:cNvSpPr>
          <p:nvPr/>
        </p:nvSpPr>
        <p:spPr>
          <a:xfrm>
            <a:off x="6653600" y="1157493"/>
            <a:ext cx="5006336" cy="173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200" b="1" dirty="0">
                <a:latin typeface="Georgia Pro" panose="02040502050405020303" pitchFamily="18" charset="0"/>
              </a:rPr>
              <a:t>Value for Money Assessments for Public-Private Partnership Projects</a:t>
            </a:r>
            <a:endParaRPr lang="en-US" sz="3200" b="1" dirty="0">
              <a:latin typeface="Georgia Pro" panose="02040502050405020303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533599F-C176-4FD6-82FE-5B4BF8AA4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044" y="3378686"/>
            <a:ext cx="5006336" cy="31816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+mn-lt"/>
              <a:ea typeface="+mn-e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Georgia Pro" panose="02040502050405020303" pitchFamily="18" charset="0"/>
                <a:ea typeface="+mn-ea"/>
              </a:rPr>
              <a:t>Istanbul PPP Week 2021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latin typeface="Georgia Pro" panose="02040502050405020303" pitchFamily="18" charset="0"/>
                <a:ea typeface="+mn-ea"/>
              </a:rPr>
              <a:t>6 December 2021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>
              <a:latin typeface="Georgia Pro" panose="02040502050405020303" pitchFamily="18" charset="0"/>
              <a:ea typeface="+mn-e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Georgia Pro" panose="02040502050405020303" pitchFamily="18" charset="0"/>
                <a:ea typeface="+mn-ea"/>
              </a:rPr>
              <a:t>Mark M. Moseley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latin typeface="Georgia Pro" panose="02040502050405020303" pitchFamily="18" charset="0"/>
                <a:ea typeface="+mn-ea"/>
              </a:rPr>
              <a:t>Principal, MMM Infra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latin typeface="Georgia Pro" panose="02040502050405020303" pitchFamily="18" charset="0"/>
                <a:ea typeface="+mn-ea"/>
              </a:rPr>
              <a:t>Mark.Moseley@MMMInfra.com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  <a:ea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6321E-65EC-4E7A-AB38-1E603CE77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27" y="1351782"/>
            <a:ext cx="5393837" cy="14131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B761B6-31AB-4C0B-86A2-6127CF34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93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766457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II.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When are VfM Assessments Done (cont.) 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781673" y="1516244"/>
            <a:ext cx="7261387" cy="452431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buFont typeface="Wingdings" panose="05000000000000000000" pitchFamily="2" charset="2"/>
              <a:buChar char="Ø"/>
            </a:pPr>
            <a:r>
              <a:rPr lang="en-GB" b="1" dirty="0">
                <a:latin typeface="Georgia Pro" panose="02040502050405020303" pitchFamily="18" charset="0"/>
              </a:rPr>
              <a:t>VfM assessments are also used during the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Project Procurement Phase</a:t>
            </a:r>
            <a:endParaRPr lang="en-GB" b="1" dirty="0"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b="1" dirty="0"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Georgia Pro" panose="02040502050405020303" pitchFamily="18" charset="0"/>
              </a:rPr>
              <a:t>VfM assessments can be used as part of the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bid evaluation process</a:t>
            </a:r>
            <a:r>
              <a:rPr lang="en-GB" sz="1800" b="1" dirty="0">
                <a:latin typeface="Georgia Pro" panose="02040502050405020303" pitchFamily="18" charset="0"/>
              </a:rPr>
              <a:t>, to compare the competing bids, so as to ascertain which proposal presents the greatest value to the Contracting Authority</a:t>
            </a:r>
          </a:p>
          <a:p>
            <a:pPr marL="0" lvl="1"/>
            <a:endParaRPr lang="en-GB" b="1" dirty="0">
              <a:highlight>
                <a:srgbClr val="FFFF00"/>
              </a:highlight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Georgia Pro" panose="02040502050405020303" pitchFamily="18" charset="0"/>
              </a:rPr>
              <a:t>VfM assessments can also be used by the Contracting Authority during any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negotiations – or competitive dialogue processes</a:t>
            </a:r>
            <a:r>
              <a:rPr lang="en-GB" sz="1800" b="1" dirty="0">
                <a:latin typeface="Georgia Pro" panose="02040502050405020303" pitchFamily="18" charset="0"/>
              </a:rPr>
              <a:t> – with the bidders</a:t>
            </a:r>
            <a:endParaRPr lang="en-GB" sz="1800" b="1" dirty="0">
              <a:highlight>
                <a:srgbClr val="FFFF00"/>
              </a:highlight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sz="1800" b="1" dirty="0">
              <a:highlight>
                <a:srgbClr val="FFFF00"/>
              </a:highlight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Georgia Pro" panose="02040502050405020303" pitchFamily="18" charset="0"/>
              </a:rPr>
              <a:t>many countries require that an updated VfM assessment to be done before making a decision to proceed to Commercial Close, i.e.,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the signing of the PPP Contract with the winning bidder</a:t>
            </a:r>
            <a:endParaRPr lang="en-GB" sz="1600" b="1" dirty="0"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D0F2D-645E-4B99-AFE2-A143549F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FA68D-FFAB-4B6B-AFB9-CD3E7562B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01" y="1984661"/>
            <a:ext cx="3205511" cy="327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0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766457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II.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When are VfM Assessments Done (cont.) 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781673" y="1277251"/>
            <a:ext cx="7261387" cy="5078313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buFont typeface="Wingdings" panose="05000000000000000000" pitchFamily="2" charset="2"/>
              <a:buChar char="Ø"/>
            </a:pPr>
            <a:r>
              <a:rPr lang="en-GB" b="1" dirty="0">
                <a:latin typeface="Georgia Pro" panose="02040502050405020303" pitchFamily="18" charset="0"/>
              </a:rPr>
              <a:t>VfM assessments can also be useful during the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Project Implementation Phase</a:t>
            </a:r>
            <a:endParaRPr lang="en-GB" b="1" dirty="0"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b="1" dirty="0"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Georgia Pro" panose="02040502050405020303" pitchFamily="18" charset="0"/>
              </a:rPr>
              <a:t>if a Contracting Authority receives, from the Project Company, a request for a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renegotiation of the PPP Contract </a:t>
            </a:r>
            <a:r>
              <a:rPr lang="en-GB" sz="1800" b="1" dirty="0">
                <a:latin typeface="Georgia Pro" panose="02040502050405020303" pitchFamily="18" charset="0"/>
              </a:rPr>
              <a:t>during the implementation of the project, a VfM assessment can help to guide the Contracting Authority as to the acceptability of any proposed modifications to the existing agreement between the parties  </a:t>
            </a:r>
          </a:p>
          <a:p>
            <a:pPr marL="0" lvl="1"/>
            <a:endParaRPr lang="en-GB" b="1" dirty="0">
              <a:highlight>
                <a:srgbClr val="FFFF00"/>
              </a:highlight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Georgia Pro" panose="02040502050405020303" pitchFamily="18" charset="0"/>
              </a:rPr>
              <a:t>in addition, VfM assessments are frequently used by government performance auditors – as part of the standard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implementation evaluation process </a:t>
            </a:r>
            <a:r>
              <a:rPr lang="en-GB" sz="1800" b="1" dirty="0">
                <a:latin typeface="Georgia Pro" panose="02040502050405020303" pitchFamily="18" charset="0"/>
              </a:rPr>
              <a:t>– to determine if a PPP project has provided better value than the Public Sector Comparator, and to extract ‘lessons learned’ for future PPP transactions </a:t>
            </a:r>
            <a:endParaRPr lang="en-GB" sz="1800" b="1" dirty="0">
              <a:highlight>
                <a:srgbClr val="FFFF00"/>
              </a:highlight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sz="1800" b="1" dirty="0">
              <a:highlight>
                <a:srgbClr val="FFFF00"/>
              </a:highlight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D0F2D-645E-4B99-AFE2-A143549F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969351-7390-4FF9-9AEB-A31C52AE0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32" y="2096447"/>
            <a:ext cx="3189059" cy="31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5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766457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III.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Conducting VfM Assessments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552951" y="1627941"/>
            <a:ext cx="7124698" cy="413228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most ‘forward looking’ VfM assessments are conducted either by the Contracting Authority itself or by a specialised team within the central government PPP Unit </a:t>
            </a:r>
            <a:r>
              <a:rPr lang="en-GB" b="1" dirty="0">
                <a:latin typeface="Georgia Pro" panose="02040502050405020303" pitchFamily="18" charset="0"/>
              </a:rPr>
              <a:t>(as indicated, retrospective VfM evaluations are usually done by government performance auditors)</a:t>
            </a:r>
            <a:endParaRPr lang="en-AU" b="1" dirty="0">
              <a:latin typeface="Georgia Pro" panose="02040502050405020303" pitchFamily="18" charset="0"/>
            </a:endParaRP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in any event,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it is important for the Contracting Authority to ‘own’ the VfM assessment</a:t>
            </a:r>
            <a:r>
              <a:rPr lang="en-GB" b="1" dirty="0">
                <a:latin typeface="Georgia Pro" panose="02040502050405020303" pitchFamily="18" charset="0"/>
              </a:rPr>
              <a:t>, in the sense of having a thorough understanding of both the details of the assessment process and the results of the analysis 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as indicated, VfM assessments can be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both qualitative and quantitative</a:t>
            </a:r>
            <a:r>
              <a:rPr lang="en-GB" b="1" dirty="0">
                <a:latin typeface="Georgia Pro" panose="02040502050405020303" pitchFamily="18" charset="0"/>
              </a:rPr>
              <a:t>, on the basis that the assessments which take place early in the PPP Project Cycle are usually more qualitative in nature</a:t>
            </a:r>
            <a:endParaRPr lang="en-GB" sz="1600" b="1" dirty="0">
              <a:highlight>
                <a:srgbClr val="FFFF00"/>
              </a:highlight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DFF97-9524-4156-AA1F-F3FA5EEB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73BEE-913A-48F0-AF35-261CC28A727F}"/>
              </a:ext>
            </a:extLst>
          </p:cNvPr>
          <p:cNvSpPr/>
          <p:nvPr/>
        </p:nvSpPr>
        <p:spPr>
          <a:xfrm>
            <a:off x="733832" y="2901112"/>
            <a:ext cx="3508705" cy="76944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solidFill>
                  <a:srgbClr val="0070C0"/>
                </a:solidFill>
                <a:latin typeface="Georgia Pro" panose="02040502050405020303" pitchFamily="18" charset="0"/>
                <a:cs typeface="Asap Medium"/>
              </a:rPr>
              <a:t>Overview of the VfM assessment process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96696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766457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III.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Conducting VfM Assessments – Qualitative Assessments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552950" y="1233083"/>
            <a:ext cx="7407455" cy="4895827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there are two types of qualitative VfM assessments:  </a:t>
            </a:r>
            <a:endParaRPr lang="en-AU" b="1" dirty="0">
              <a:latin typeface="Georgia Pro" panose="02040502050405020303" pitchFamily="18" charset="0"/>
            </a:endParaRP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highlight>
                  <a:srgbClr val="FFFF00"/>
                </a:highlight>
                <a:latin typeface="Georgia Pro" panose="02040502050405020303" pitchFamily="18" charset="0"/>
              </a:rPr>
              <a:t>suitability</a:t>
            </a:r>
            <a:r>
              <a:rPr lang="en-GB" sz="1600" b="1" dirty="0">
                <a:latin typeface="Georgia Pro" panose="02040502050405020303" pitchFamily="18" charset="0"/>
              </a:rPr>
              <a:t> tests, to determine if a PPP approach is appropriate</a:t>
            </a:r>
          </a:p>
          <a:p>
            <a:pPr lvl="2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assessments of </a:t>
            </a:r>
            <a:r>
              <a:rPr lang="en-GB" sz="1600" b="1" dirty="0">
                <a:highlight>
                  <a:srgbClr val="FFFF00"/>
                </a:highlight>
                <a:latin typeface="Georgia Pro" panose="02040502050405020303" pitchFamily="18" charset="0"/>
              </a:rPr>
              <a:t>unquantifiable</a:t>
            </a:r>
            <a:r>
              <a:rPr lang="en-GB" sz="1600" b="1" dirty="0">
                <a:latin typeface="Georgia Pro" panose="02040502050405020303" pitchFamily="18" charset="0"/>
              </a:rPr>
              <a:t> benefits and costs</a:t>
            </a:r>
            <a:endParaRPr lang="en-GB" b="1" dirty="0">
              <a:latin typeface="Georgia Pro" panose="02040502050405020303" pitchFamily="18" charset="0"/>
            </a:endParaRP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for a suitability test, a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checklist</a:t>
            </a:r>
            <a:r>
              <a:rPr lang="en-GB" b="1" dirty="0">
                <a:latin typeface="Georgia Pro" panose="02040502050405020303" pitchFamily="18" charset="0"/>
              </a:rPr>
              <a:t> is often used, to see if a PPP approach should be chosen, taking into account factors such as: </a:t>
            </a:r>
            <a:endParaRPr lang="en-AU" b="1" dirty="0">
              <a:latin typeface="Georgia Pro" panose="02040502050405020303" pitchFamily="18" charset="0"/>
            </a:endParaRP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the country’s PPP legal and regulatory framework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public/private sector capacity to deliver the project as a PPP </a:t>
            </a:r>
          </a:p>
          <a:p>
            <a:pPr lvl="2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public and political support for using a PPP approach for the project 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when assessing unquantifiable benefits and costs, the Contracting Authority should start by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identifying key objectives</a:t>
            </a:r>
            <a:r>
              <a:rPr lang="en-GB" b="1" dirty="0">
                <a:latin typeface="Georgia Pro" panose="02040502050405020303" pitchFamily="18" charset="0"/>
              </a:rPr>
              <a:t>, such as, for example: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achieving improved quality and better service delivery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piloting new ways to reduce a project’s carbon footprint</a:t>
            </a:r>
            <a:endParaRPr lang="en-GB" sz="1600" b="1" dirty="0">
              <a:highlight>
                <a:srgbClr val="FFFF00"/>
              </a:highlight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DFF97-9524-4156-AA1F-F3FA5EEB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71D0B-321C-44AB-AD58-6938A129B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06" y="1828800"/>
            <a:ext cx="3220298" cy="35963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1C9B00-F280-487D-BC68-7FC483BF26FD}"/>
              </a:ext>
            </a:extLst>
          </p:cNvPr>
          <p:cNvSpPr/>
          <p:nvPr/>
        </p:nvSpPr>
        <p:spPr>
          <a:xfrm>
            <a:off x="796715" y="5603459"/>
            <a:ext cx="3141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Photo credit: </a:t>
            </a:r>
            <a:r>
              <a:rPr lang="en-GB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Ernesto </a:t>
            </a:r>
            <a:r>
              <a:rPr lang="en-GB" sz="1000" b="1" dirty="0" err="1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Eslava</a:t>
            </a:r>
            <a:r>
              <a:rPr lang="en-GB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, on </a:t>
            </a:r>
            <a:r>
              <a:rPr lang="en-GB" sz="1000" b="1" dirty="0" err="1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Pixabey</a:t>
            </a:r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 </a:t>
            </a:r>
            <a:endParaRPr lang="en-US" sz="10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8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984738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III.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Conducting VfM Assessments – Quantitative Assessments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552950" y="1357775"/>
            <a:ext cx="7258943" cy="4761816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as indicated, quantitative VfM assessments can be used to compare a PPP approach with a TIP approach, and can also be used to compare different PPP proposals</a:t>
            </a:r>
            <a:endParaRPr lang="en-AU" b="1" dirty="0">
              <a:latin typeface="Georgia Pro" panose="02040502050405020303" pitchFamily="18" charset="0"/>
            </a:endParaRP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during the initial phases of the Project Cycle, when comparing PPP vs TIP approaches,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the key question is whether the value of the risks transferred to the Project Company outweighs the additional costs of private sector financing </a:t>
            </a:r>
          </a:p>
          <a:p>
            <a:pPr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GB" sz="1600" b="1" dirty="0">
                <a:latin typeface="Georgia Pro" panose="02040502050405020303" pitchFamily="18" charset="0"/>
              </a:rPr>
              <a:t>it is important to compare the same levels of service delivery quality over the same period of time  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during the Procurement Phase, quantitative VfM assessments can be used to compare the received bids against the ‘shadow bid’ developed by the Contracting Authority, and can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also</a:t>
            </a:r>
            <a:r>
              <a:rPr lang="en-GB" b="1" dirty="0">
                <a:latin typeface="Georgia Pro" panose="02040502050405020303" pitchFamily="18" charset="0"/>
              </a:rPr>
              <a:t> be used to compare the bidders’ proposals against one another </a:t>
            </a:r>
            <a:endParaRPr lang="en-GB" sz="1600" b="1" dirty="0">
              <a:highlight>
                <a:srgbClr val="FFFF00"/>
              </a:highlight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DFF97-9524-4156-AA1F-F3FA5EEB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C9B00-F280-487D-BC68-7FC483BF26FD}"/>
              </a:ext>
            </a:extLst>
          </p:cNvPr>
          <p:cNvSpPr/>
          <p:nvPr/>
        </p:nvSpPr>
        <p:spPr>
          <a:xfrm>
            <a:off x="796715" y="5603459"/>
            <a:ext cx="3141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Photo credit: </a:t>
            </a:r>
            <a:r>
              <a:rPr lang="en-GB" sz="1000" b="1" dirty="0" err="1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StockSnap</a:t>
            </a:r>
            <a:r>
              <a:rPr lang="en-GB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, on </a:t>
            </a:r>
            <a:r>
              <a:rPr lang="en-GB" sz="1000" b="1" dirty="0" err="1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Pixabey</a:t>
            </a:r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 </a:t>
            </a:r>
            <a:endParaRPr lang="en-US" sz="10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CA94B-5064-4A6E-BE44-664D9CF0A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38" y="1967681"/>
            <a:ext cx="3171350" cy="33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984738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III.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Conducting VfM Assessments – Quantitative Assessments </a:t>
            </a: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(cont.)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552950" y="1357775"/>
            <a:ext cx="7258943" cy="443647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quantitative VfM assessments involve calculating the costs of each delivery option on a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net present value</a:t>
            </a:r>
            <a:r>
              <a:rPr lang="en-GB" b="1" dirty="0">
                <a:latin typeface="Georgia Pro" panose="02040502050405020303" pitchFamily="18" charset="0"/>
              </a:rPr>
              <a:t> basis</a:t>
            </a:r>
          </a:p>
          <a:p>
            <a:pPr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GB" sz="1600" b="1" dirty="0">
                <a:latin typeface="Georgia Pro" panose="02040502050405020303" pitchFamily="18" charset="0"/>
              </a:rPr>
              <a:t>this is especially important when comparing PPP vs. TIP options, given the </a:t>
            </a:r>
            <a:r>
              <a:rPr lang="en-GB" sz="1600" b="1" dirty="0">
                <a:highlight>
                  <a:srgbClr val="FFFF00"/>
                </a:highlight>
                <a:latin typeface="Georgia Pro" panose="02040502050405020303" pitchFamily="18" charset="0"/>
              </a:rPr>
              <a:t>very different time profiles </a:t>
            </a:r>
            <a:r>
              <a:rPr lang="en-GB" sz="1600" b="1" dirty="0">
                <a:latin typeface="Georgia Pro" panose="02040502050405020303" pitchFamily="18" charset="0"/>
              </a:rPr>
              <a:t>of costs payable by the Contracting Authority</a:t>
            </a:r>
          </a:p>
          <a:p>
            <a:pPr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GB" sz="1600" b="1" dirty="0">
                <a:latin typeface="Georgia Pro" panose="02040502050405020303" pitchFamily="18" charset="0"/>
              </a:rPr>
              <a:t>accordingly, careful attention needs to be paid to the selection of an appropriate </a:t>
            </a:r>
            <a:r>
              <a:rPr lang="en-GB" sz="1600" b="1" dirty="0">
                <a:highlight>
                  <a:srgbClr val="FFFF00"/>
                </a:highlight>
                <a:latin typeface="Georgia Pro" panose="02040502050405020303" pitchFamily="18" charset="0"/>
              </a:rPr>
              <a:t>discount rate</a:t>
            </a:r>
            <a:r>
              <a:rPr lang="en-GB" sz="1600" b="1" dirty="0">
                <a:latin typeface="Georgia Pro" panose="02040502050405020303" pitchFamily="18" charset="0"/>
              </a:rPr>
              <a:t>, to recognise the ‘time value of money’ </a:t>
            </a:r>
            <a:endParaRPr lang="en-AU" sz="1600" b="1" dirty="0">
              <a:latin typeface="Georgia Pro" panose="02040502050405020303" pitchFamily="18" charset="0"/>
            </a:endParaRP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project risks </a:t>
            </a:r>
            <a:r>
              <a:rPr lang="en-GB" b="1" dirty="0">
                <a:latin typeface="Georgia Pro" panose="02040502050405020303" pitchFamily="18" charset="0"/>
              </a:rPr>
              <a:t>are usually reflected as adjustments to the anticipated cash flows associated with the project </a:t>
            </a:r>
            <a:endParaRPr lang="en-GB" b="1" dirty="0">
              <a:highlight>
                <a:srgbClr val="FFFF00"/>
              </a:highlight>
              <a:latin typeface="Georgia Pro" panose="02040502050405020303" pitchFamily="18" charset="0"/>
            </a:endParaRP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the calculations for a quantitative VfM assessment are usually presented in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sophisticated financial model spreadsheets</a:t>
            </a:r>
            <a:endParaRPr lang="en-GB" sz="1600" b="1" dirty="0">
              <a:highlight>
                <a:srgbClr val="FFFF00"/>
              </a:highlight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DFF97-9524-4156-AA1F-F3FA5EEB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C9B00-F280-487D-BC68-7FC483BF26FD}"/>
              </a:ext>
            </a:extLst>
          </p:cNvPr>
          <p:cNvSpPr/>
          <p:nvPr/>
        </p:nvSpPr>
        <p:spPr>
          <a:xfrm>
            <a:off x="796715" y="5603459"/>
            <a:ext cx="3141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Photo credit: </a:t>
            </a:r>
            <a:r>
              <a:rPr lang="en-GB" sz="1000" b="1" dirty="0" err="1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StockSnap</a:t>
            </a:r>
            <a:r>
              <a:rPr lang="en-GB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, on </a:t>
            </a:r>
            <a:r>
              <a:rPr lang="en-GB" sz="1000" b="1" dirty="0" err="1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Pixabey</a:t>
            </a:r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 </a:t>
            </a:r>
            <a:endParaRPr lang="en-US" sz="10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CA94B-5064-4A6E-BE44-664D9CF0A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38" y="1967681"/>
            <a:ext cx="3171350" cy="33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74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766457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IV.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Issues with VfM Assessments – Qualitative VfM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552950" y="1929279"/>
            <a:ext cx="7407455" cy="3576364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qualitative VfM assessments involve the application of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discretionary professional judgement </a:t>
            </a:r>
            <a:r>
              <a:rPr lang="en-GB" b="1" dirty="0">
                <a:latin typeface="Georgia Pro" panose="02040502050405020303" pitchFamily="18" charset="0"/>
              </a:rPr>
              <a:t>– which can make such assessments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susceptible to manipulation</a:t>
            </a:r>
            <a:r>
              <a:rPr lang="en-GB" b="1" dirty="0">
                <a:latin typeface="Georgia Pro" panose="02040502050405020303" pitchFamily="18" charset="0"/>
              </a:rPr>
              <a:t>, in order to achieve a preferred result   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great care must be taken to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select the criteria </a:t>
            </a:r>
            <a:r>
              <a:rPr lang="en-GB" b="1" dirty="0">
                <a:latin typeface="Georgia Pro" panose="02040502050405020303" pitchFamily="18" charset="0"/>
              </a:rPr>
              <a:t>on which to base the qualitative VfM assessment – and to properly weigh the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relative priorities </a:t>
            </a:r>
            <a:r>
              <a:rPr lang="en-GB" b="1" dirty="0">
                <a:latin typeface="Georgia Pro" panose="02040502050405020303" pitchFamily="18" charset="0"/>
              </a:rPr>
              <a:t>of the selected criteria </a:t>
            </a:r>
          </a:p>
          <a:p>
            <a:pPr lvl="2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GB" sz="1600" b="1" dirty="0">
                <a:latin typeface="Georgia Pro" panose="02040502050405020303" pitchFamily="18" charset="0"/>
              </a:rPr>
              <a:t>for example, should greater weight be given to social impact criteria vs. environmental impact criteria</a:t>
            </a:r>
            <a:endParaRPr lang="en-GB" b="1" dirty="0">
              <a:latin typeface="Georgia Pro" panose="02040502050405020303" pitchFamily="18" charset="0"/>
            </a:endParaRP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the available evidence</a:t>
            </a:r>
            <a:r>
              <a:rPr lang="en-GB" b="1" dirty="0">
                <a:latin typeface="Georgia Pro" panose="02040502050405020303" pitchFamily="18" charset="0"/>
              </a:rPr>
              <a:t>, on which to base a judgement,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may be weak or non-existent</a:t>
            </a:r>
            <a:endParaRPr lang="en-GB" sz="1600" b="1" dirty="0">
              <a:highlight>
                <a:srgbClr val="FFFF00"/>
              </a:highlight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DFF97-9524-4156-AA1F-F3FA5EEB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C9B00-F280-487D-BC68-7FC483BF26FD}"/>
              </a:ext>
            </a:extLst>
          </p:cNvPr>
          <p:cNvSpPr/>
          <p:nvPr/>
        </p:nvSpPr>
        <p:spPr>
          <a:xfrm>
            <a:off x="723979" y="5770224"/>
            <a:ext cx="3141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Photo credit: </a:t>
            </a:r>
            <a:r>
              <a:rPr lang="en-GB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andreas160578, on </a:t>
            </a:r>
            <a:r>
              <a:rPr lang="en-GB" sz="1000" b="1" dirty="0" err="1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Pixabey</a:t>
            </a:r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 </a:t>
            </a:r>
            <a:endParaRPr lang="en-US" sz="10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2796F-8D04-4E97-A78D-2953C0D3C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67" y="1575200"/>
            <a:ext cx="3271972" cy="39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5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766457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IV.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Issues with VfM Assessments – Quantitative VfM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552950" y="1472076"/>
            <a:ext cx="7407455" cy="442416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a quantitative VfM assessment uses a long-term cash flow financial model to determine the net present value of the projects costs and revenues – which involves making multiple complex assumptions, including :</a:t>
            </a:r>
            <a:endParaRPr lang="en-AU" b="1" dirty="0">
              <a:latin typeface="Georgia Pro" panose="02040502050405020303" pitchFamily="18" charset="0"/>
            </a:endParaRP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the </a:t>
            </a:r>
            <a:r>
              <a:rPr lang="en-GB" sz="1600" b="1" dirty="0">
                <a:highlight>
                  <a:srgbClr val="FFFF00"/>
                </a:highlight>
                <a:latin typeface="Georgia Pro" panose="02040502050405020303" pitchFamily="18" charset="0"/>
              </a:rPr>
              <a:t>adjustments to costs and revenues that should be made to recognise risk transfers </a:t>
            </a:r>
            <a:r>
              <a:rPr lang="en-GB" sz="1600" b="1" dirty="0">
                <a:latin typeface="Georgia Pro" panose="02040502050405020303" pitchFamily="18" charset="0"/>
              </a:rPr>
              <a:t>to the private sector Project Company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the relative costs of product sector </a:t>
            </a:r>
            <a:r>
              <a:rPr lang="en-GB" sz="1600" b="1" dirty="0">
                <a:highlight>
                  <a:srgbClr val="FFFF00"/>
                </a:highlight>
                <a:latin typeface="Georgia Pro" panose="02040502050405020303" pitchFamily="18" charset="0"/>
              </a:rPr>
              <a:t>financing</a:t>
            </a:r>
            <a:r>
              <a:rPr lang="en-GB" sz="1600" b="1" dirty="0">
                <a:latin typeface="Georgia Pro" panose="02040502050405020303" pitchFamily="18" charset="0"/>
              </a:rPr>
              <a:t> </a:t>
            </a:r>
          </a:p>
          <a:p>
            <a:pPr lvl="2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the </a:t>
            </a:r>
            <a:r>
              <a:rPr lang="en-GB" sz="1600" b="1" dirty="0">
                <a:highlight>
                  <a:srgbClr val="FFFF00"/>
                </a:highlight>
                <a:latin typeface="Georgia Pro" panose="02040502050405020303" pitchFamily="18" charset="0"/>
              </a:rPr>
              <a:t>discount rate </a:t>
            </a:r>
            <a:r>
              <a:rPr lang="en-GB" sz="1600" b="1" dirty="0">
                <a:latin typeface="Georgia Pro" panose="02040502050405020303" pitchFamily="18" charset="0"/>
              </a:rPr>
              <a:t>to be used to recognise the ‘time value of money’ 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because quantitative VfM assessments are presented in the form of detailed spreadsheets, they can provide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a false perception that the assessments are highly accurate </a:t>
            </a:r>
            <a:r>
              <a:rPr lang="en-GB" b="1" dirty="0">
                <a:latin typeface="Georgia Pro" panose="02040502050405020303" pitchFamily="18" charset="0"/>
              </a:rPr>
              <a:t>– when, in fact, they are dependant on a number of critical assumptions, as noted above  </a:t>
            </a:r>
            <a:endParaRPr lang="en-AU" b="1" dirty="0"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DFF97-9524-4156-AA1F-F3FA5EEB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C9B00-F280-487D-BC68-7FC483BF26FD}"/>
              </a:ext>
            </a:extLst>
          </p:cNvPr>
          <p:cNvSpPr/>
          <p:nvPr/>
        </p:nvSpPr>
        <p:spPr>
          <a:xfrm>
            <a:off x="723978" y="5572286"/>
            <a:ext cx="3141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Photo credit: </a:t>
            </a:r>
            <a:r>
              <a:rPr lang="en-GB" sz="1000" b="1" dirty="0" err="1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Goumbik</a:t>
            </a:r>
            <a:r>
              <a:rPr lang="en-GB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, on </a:t>
            </a:r>
            <a:r>
              <a:rPr lang="en-GB" sz="1000" b="1" dirty="0" err="1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Pixabey</a:t>
            </a:r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 </a:t>
            </a:r>
            <a:endParaRPr lang="en-US" sz="10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05D44-88AB-46B1-B32C-461000E84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70" y="1897911"/>
            <a:ext cx="3241270" cy="29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3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766457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IV.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Issues with VfM Assessments – General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552950" y="1565595"/>
            <a:ext cx="7407455" cy="428053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timing is critical</a:t>
            </a:r>
            <a:r>
              <a:rPr lang="en-GB" b="1" dirty="0">
                <a:latin typeface="Georgia Pro" panose="02040502050405020303" pitchFamily="18" charset="0"/>
              </a:rPr>
              <a:t>:  </a:t>
            </a:r>
            <a:endParaRPr lang="en-AU" b="1" dirty="0">
              <a:latin typeface="Georgia Pro" panose="02040502050405020303" pitchFamily="18" charset="0"/>
            </a:endParaRP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if a VfM assessment is carried out too early in the Project Cycle, sufficient data may not be available – even for a preliminary qualitative assessment</a:t>
            </a:r>
          </a:p>
          <a:p>
            <a:pPr lvl="2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if it is carried out too late, the assessment may not have any impact, since key decisions may have already been made 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 err="1">
                <a:latin typeface="Georgia Pro" panose="02040502050405020303" pitchFamily="18" charset="0"/>
              </a:rPr>
              <a:t>Vfm</a:t>
            </a:r>
            <a:r>
              <a:rPr lang="en-GB" b="1" dirty="0">
                <a:latin typeface="Georgia Pro" panose="02040502050405020303" pitchFamily="18" charset="0"/>
              </a:rPr>
              <a:t> assessments are complex tasks, and the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cost </a:t>
            </a:r>
            <a:r>
              <a:rPr lang="en-GB" b="1" dirty="0">
                <a:latin typeface="Georgia Pro" panose="02040502050405020303" pitchFamily="18" charset="0"/>
              </a:rPr>
              <a:t>of undertaking the necessary work (particularly for quantitative assessments) may not be justifiable for a small project 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because many countries require VfM assessments for all PPP projects, Contracting Authorities may regard them as a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burdensome duty </a:t>
            </a:r>
            <a:r>
              <a:rPr lang="en-GB" b="1" dirty="0">
                <a:latin typeface="Georgia Pro" panose="02040502050405020303" pitchFamily="18" charset="0"/>
              </a:rPr>
              <a:t>– with the result being that the assessments are not conducted with due diligence </a:t>
            </a:r>
            <a:endParaRPr lang="en-GB" sz="1600" b="1" dirty="0">
              <a:highlight>
                <a:srgbClr val="FFFF00"/>
              </a:highlight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DFF97-9524-4156-AA1F-F3FA5EEB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C9B00-F280-487D-BC68-7FC483BF26FD}"/>
              </a:ext>
            </a:extLst>
          </p:cNvPr>
          <p:cNvSpPr/>
          <p:nvPr/>
        </p:nvSpPr>
        <p:spPr>
          <a:xfrm>
            <a:off x="723978" y="5572286"/>
            <a:ext cx="3141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Photo credit: </a:t>
            </a:r>
            <a:r>
              <a:rPr lang="en-GB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14995841, on </a:t>
            </a:r>
            <a:r>
              <a:rPr lang="en-GB" sz="1000" b="1" dirty="0" err="1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Pixabey</a:t>
            </a:r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 </a:t>
            </a:r>
            <a:endParaRPr lang="en-US" sz="10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AEC50E-A2DD-4B5F-91A4-1EAA9769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69" y="1641762"/>
            <a:ext cx="3248591" cy="37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5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766457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IV.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Issues with VfM Assessments – Recommendations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552950" y="1233083"/>
            <a:ext cx="7407455" cy="453124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it is now considered ‘best practise’ to use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both</a:t>
            </a:r>
            <a:r>
              <a:rPr lang="en-GB" b="1" dirty="0">
                <a:latin typeface="Georgia Pro" panose="02040502050405020303" pitchFamily="18" charset="0"/>
              </a:rPr>
              <a:t> qualitative and quantitative VfM assessments to evaluate PPP projects and compare them with other project delivery options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for quantitative assessments,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costs can be reduced by using standardised spreadsheet models; standardised risk adjustments; and standardised PPP Contract terms </a:t>
            </a:r>
            <a:r>
              <a:rPr lang="en-GB" b="1" dirty="0">
                <a:latin typeface="Georgia Pro" panose="02040502050405020303" pitchFamily="18" charset="0"/>
              </a:rPr>
              <a:t>– but his must be done with care, recognising the diversity of PPP projects 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having a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specialised team </a:t>
            </a:r>
            <a:r>
              <a:rPr lang="en-GB" b="1" dirty="0">
                <a:latin typeface="Georgia Pro" panose="02040502050405020303" pitchFamily="18" charset="0"/>
              </a:rPr>
              <a:t>undertake all of the comparative VfM assessments allows Contracting Authorities to benefit from the team’s prior experience with these complex tasks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endParaRPr lang="en-AU" b="1" dirty="0"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DFF97-9524-4156-AA1F-F3FA5EEB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C9B00-F280-487D-BC68-7FC483BF26FD}"/>
              </a:ext>
            </a:extLst>
          </p:cNvPr>
          <p:cNvSpPr/>
          <p:nvPr/>
        </p:nvSpPr>
        <p:spPr>
          <a:xfrm>
            <a:off x="723978" y="5572286"/>
            <a:ext cx="3141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Photo credit: </a:t>
            </a:r>
            <a:r>
              <a:rPr lang="en-GB" sz="1000" b="1" dirty="0" err="1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delphinmedia</a:t>
            </a:r>
            <a:r>
              <a:rPr lang="en-GB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, on </a:t>
            </a:r>
            <a:r>
              <a:rPr lang="en-GB" sz="1000" b="1" dirty="0" err="1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Pixabey</a:t>
            </a:r>
            <a:r>
              <a:rPr lang="en-AU" sz="10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 </a:t>
            </a:r>
            <a:endParaRPr lang="en-US" sz="10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7813C7-2366-4218-9F09-D5B676CEE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69" y="1853955"/>
            <a:ext cx="324127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3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766457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Outline of the Presentation 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AD6F47-6A4C-4D6F-9AA5-B1B8B9B16508}"/>
              </a:ext>
            </a:extLst>
          </p:cNvPr>
          <p:cNvSpPr/>
          <p:nvPr/>
        </p:nvSpPr>
        <p:spPr>
          <a:xfrm>
            <a:off x="733832" y="3215437"/>
            <a:ext cx="3508705" cy="677108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 b="1" dirty="0">
                <a:solidFill>
                  <a:srgbClr val="0070C0"/>
                </a:solidFill>
                <a:latin typeface="Georgia Pro" panose="02040502050405020303" pitchFamily="18" charset="0"/>
                <a:cs typeface="Asap Medium"/>
              </a:rPr>
              <a:t>Five main topics </a:t>
            </a:r>
            <a:endParaRPr lang="en-AU" sz="2200" b="1" dirty="0">
              <a:solidFill>
                <a:srgbClr val="00A0AF"/>
              </a:solidFill>
              <a:latin typeface="Georgia Pro" panose="02040502050405020303" pitchFamily="18" charset="0"/>
            </a:endParaRPr>
          </a:p>
          <a:p>
            <a:endParaRPr lang="en-AU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781673" y="2179528"/>
            <a:ext cx="6802665" cy="338554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buFont typeface="+mj-lt"/>
              <a:buAutoNum type="romanUcPeriod"/>
            </a:pPr>
            <a:r>
              <a:rPr lang="en-AU" b="1" dirty="0">
                <a:latin typeface="Georgia Pro" panose="02040502050405020303" pitchFamily="18" charset="0"/>
              </a:rPr>
              <a:t>Introduction to Value for Money (VfM) Assessments</a:t>
            </a:r>
          </a:p>
          <a:p>
            <a:pPr marL="400050" lvl="1" indent="-400050">
              <a:buFont typeface="+mj-lt"/>
              <a:buAutoNum type="romanUcPeriod"/>
            </a:pPr>
            <a:endParaRPr lang="en-AU" b="1" dirty="0">
              <a:latin typeface="Georgia Pro" panose="02040502050405020303" pitchFamily="18" charset="0"/>
            </a:endParaRPr>
          </a:p>
          <a:p>
            <a:pPr lvl="1" indent="-457200">
              <a:buFont typeface="+mj-lt"/>
              <a:buAutoNum type="romanUcPeriod"/>
            </a:pPr>
            <a:r>
              <a:rPr lang="en-AU" b="1" dirty="0">
                <a:latin typeface="Georgia Pro" panose="02040502050405020303" pitchFamily="18" charset="0"/>
              </a:rPr>
              <a:t>When are VfM Assessments Done during the PPP Project Cycle</a:t>
            </a:r>
          </a:p>
          <a:p>
            <a:pPr marL="400050" lvl="1" indent="-400050">
              <a:buFont typeface="+mj-lt"/>
              <a:buAutoNum type="romanUcPeriod"/>
            </a:pPr>
            <a:endParaRPr lang="en-AU" b="1" dirty="0">
              <a:latin typeface="Georgia Pro" panose="02040502050405020303" pitchFamily="18" charset="0"/>
            </a:endParaRPr>
          </a:p>
          <a:p>
            <a:pPr lvl="1" indent="-457200">
              <a:buFont typeface="+mj-lt"/>
              <a:buAutoNum type="romanUcPeriod"/>
            </a:pPr>
            <a:r>
              <a:rPr lang="en-AU" b="1" dirty="0">
                <a:latin typeface="Georgia Pro" panose="02040502050405020303" pitchFamily="18" charset="0"/>
              </a:rPr>
              <a:t>Conducting Different Types of VfM Assessments</a:t>
            </a:r>
          </a:p>
          <a:p>
            <a:pPr lvl="1" indent="-457200">
              <a:buFont typeface="+mj-lt"/>
              <a:buAutoNum type="romanUcPeriod"/>
            </a:pPr>
            <a:endParaRPr lang="en-AU" b="1" dirty="0">
              <a:latin typeface="Georgia Pro" panose="02040502050405020303" pitchFamily="18" charset="0"/>
            </a:endParaRPr>
          </a:p>
          <a:p>
            <a:pPr lvl="1" indent="-457200">
              <a:buFont typeface="+mj-lt"/>
              <a:buAutoNum type="romanUcPeriod"/>
            </a:pPr>
            <a:r>
              <a:rPr lang="en-AU" b="1" dirty="0">
                <a:latin typeface="Georgia Pro" panose="02040502050405020303" pitchFamily="18" charset="0"/>
              </a:rPr>
              <a:t>Issues with VfM Assessments</a:t>
            </a:r>
          </a:p>
          <a:p>
            <a:pPr lvl="1" indent="-457200">
              <a:buFont typeface="+mj-lt"/>
              <a:buAutoNum type="romanUcPeriod"/>
            </a:pPr>
            <a:endParaRPr lang="en-AU" b="1" dirty="0">
              <a:latin typeface="Georgia Pro" panose="02040502050405020303" pitchFamily="18" charset="0"/>
            </a:endParaRPr>
          </a:p>
          <a:p>
            <a:pPr lvl="1" indent="-457200">
              <a:buFont typeface="+mj-lt"/>
              <a:buAutoNum type="romanUcPeriod"/>
            </a:pPr>
            <a:r>
              <a:rPr lang="en-AU" b="1" dirty="0">
                <a:latin typeface="Georgia Pro" panose="02040502050405020303" pitchFamily="18" charset="0"/>
              </a:rPr>
              <a:t>Resource Materials for VfM Assessments</a:t>
            </a:r>
          </a:p>
          <a:p>
            <a:pPr lvl="1" indent="-457200">
              <a:buFont typeface="+mj-lt"/>
              <a:buAutoNum type="romanUcPeriod"/>
            </a:pPr>
            <a:endParaRPr lang="en-AU" b="1" dirty="0">
              <a:latin typeface="Georgia Pro" panose="02040502050405020303" pitchFamily="18" charset="0"/>
            </a:endParaRPr>
          </a:p>
          <a:p>
            <a:endParaRPr lang="en-AU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23D682-465F-4FD6-8F37-C1A0986D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9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542925" y="361950"/>
            <a:ext cx="10163175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V.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VfM Resource Materials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419723" y="1438311"/>
            <a:ext cx="7392172" cy="4368888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the </a:t>
            </a:r>
            <a:r>
              <a:rPr lang="en-GB" b="1" i="1" dirty="0">
                <a:latin typeface="Georgia Pro" panose="02040502050405020303" pitchFamily="18" charset="0"/>
              </a:rPr>
              <a:t>EPEC Guide to Public-Private Partnerships, </a:t>
            </a:r>
            <a:r>
              <a:rPr lang="en-GB" b="1" dirty="0">
                <a:latin typeface="Georgia Pro" panose="02040502050405020303" pitchFamily="18" charset="0"/>
              </a:rPr>
              <a:t>EPEC (2021) – </a:t>
            </a:r>
            <a:r>
              <a:rPr lang="en-GB" sz="1400" b="1" dirty="0">
                <a:latin typeface="Georgia Pro" panose="020B0604020202020204" pitchFamily="18" charset="0"/>
              </a:rPr>
              <a:t>available at </a:t>
            </a:r>
            <a:r>
              <a:rPr lang="en-AU" sz="1400" i="1" dirty="0">
                <a:latin typeface="Georgia Pro" panose="02040502050405020303" pitchFamily="18" charset="0"/>
                <a:hlinkClick r:id="rId3"/>
              </a:rPr>
              <a:t>https://www.eib.org/en/publications/epec-guide-to-public-private-partnerships</a:t>
            </a:r>
            <a:endParaRPr lang="en-AU" sz="1400" i="1" dirty="0">
              <a:latin typeface="Georgia Pro" panose="02040502050405020303" pitchFamily="18" charset="0"/>
            </a:endParaRPr>
          </a:p>
          <a:p>
            <a:pPr lvl="2" indent="-46672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en-GB" sz="1600" b="1" dirty="0">
                <a:latin typeface="Georgia Pro" panose="02040502050405020303" pitchFamily="18" charset="0"/>
              </a:rPr>
              <a:t>this very recent publication describes (in Chapter 2)  how VfM assessments are used during the various phases of the PPP Project Cycle, and also provides a separate discussion (in Chapter 3) of the key issues associated with qualitative and quantitative VfM assessments 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i="1" dirty="0">
                <a:latin typeface="Georgia Pro" panose="02040502050405020303" pitchFamily="18" charset="0"/>
              </a:rPr>
              <a:t>A Guide to the Qualitative and Quantitative Assessment of Value for Money in PPPs</a:t>
            </a:r>
            <a:r>
              <a:rPr lang="en-GB" b="1" dirty="0">
                <a:latin typeface="Georgia Pro" panose="02040502050405020303" pitchFamily="18" charset="0"/>
              </a:rPr>
              <a:t>, EPEC (2018) – </a:t>
            </a:r>
            <a:r>
              <a:rPr lang="en-GB" sz="1400" b="1" dirty="0">
                <a:latin typeface="Georgia Pro" panose="020B0604020202020204" pitchFamily="18" charset="0"/>
              </a:rPr>
              <a:t>available at </a:t>
            </a:r>
            <a:r>
              <a:rPr lang="en-GB" sz="1400" b="0" i="1" u="none" strike="noStrike" baseline="0" dirty="0">
                <a:solidFill>
                  <a:srgbClr val="211D1E"/>
                </a:solidFill>
                <a:latin typeface="Georgia Pro" panose="020B0604020202020204" pitchFamily="18" charset="0"/>
                <a:hlinkClick r:id="rId4"/>
              </a:rPr>
              <a:t>https://www.wbif.eu/storage/app/media/Library/8.%20Public%20Private%20Partnership/2.%202-Value-for-Money-Assessment-Guide-FINAL-310818.pdf</a:t>
            </a:r>
            <a:r>
              <a:rPr lang="en-GB" sz="1400" b="0" i="1" u="none" strike="noStrike" baseline="0" dirty="0">
                <a:solidFill>
                  <a:srgbClr val="211D1E"/>
                </a:solidFill>
                <a:latin typeface="Georgia Pro" panose="020B0604020202020204" pitchFamily="18" charset="0"/>
              </a:rPr>
              <a:t> </a:t>
            </a:r>
            <a:r>
              <a:rPr lang="en-GB" sz="1400" b="0" i="0" u="none" strike="noStrike" baseline="0" dirty="0">
                <a:solidFill>
                  <a:srgbClr val="211D1E"/>
                </a:solidFill>
                <a:latin typeface="Georgia Pro" panose="020B0604020202020204" pitchFamily="18" charset="0"/>
              </a:rPr>
              <a:t>	</a:t>
            </a:r>
          </a:p>
          <a:p>
            <a:pPr lvl="2" indent="-46672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en-GB" sz="1600" b="1" dirty="0">
                <a:latin typeface="Georgia Pro" panose="02040502050405020303" pitchFamily="18" charset="0"/>
              </a:rPr>
              <a:t>this additional EPEC guidance, designed for use in the Western Balkans,  provides a series of tools and checklists for undertaking VfM assessments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9922C-3D75-457E-BAFC-901D0989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DE0927-3141-4778-9AAF-DE8CB0A24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6429" y="3210788"/>
            <a:ext cx="2454887" cy="27851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6199A4-A273-4E96-AF71-B995B2F71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128" y="1303228"/>
            <a:ext cx="2082513" cy="29362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0508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542925" y="361950"/>
            <a:ext cx="10163175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V.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VfM Resource Materials (cont.)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9922C-3D75-457E-BAFC-901D0989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73AA10-ADCD-41C3-A4D5-B52FB9F21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03" y="1494831"/>
            <a:ext cx="1885770" cy="2349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AE3E79-CDFF-48D9-8F9F-1D60AB25F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895" y="3345871"/>
            <a:ext cx="1835730" cy="24821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11193F-75AD-4C87-828F-FBB0DBD41A6E}"/>
              </a:ext>
            </a:extLst>
          </p:cNvPr>
          <p:cNvSpPr/>
          <p:nvPr/>
        </p:nvSpPr>
        <p:spPr>
          <a:xfrm>
            <a:off x="4419723" y="1303229"/>
            <a:ext cx="7392172" cy="4671343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i="1" dirty="0">
                <a:latin typeface="Georgia Pro" panose="02040502050405020303" pitchFamily="18" charset="0"/>
              </a:rPr>
              <a:t>Public-Private Partnerships for Infrastructure: Principles of Policy and Finance, Second Edition</a:t>
            </a:r>
            <a:r>
              <a:rPr lang="en-GB" b="1" dirty="0">
                <a:latin typeface="Georgia Pro" panose="02040502050405020303" pitchFamily="18" charset="0"/>
              </a:rPr>
              <a:t>, by E. R. </a:t>
            </a:r>
            <a:r>
              <a:rPr lang="en-GB" b="1" dirty="0" err="1">
                <a:latin typeface="Georgia Pro" panose="02040502050405020303" pitchFamily="18" charset="0"/>
              </a:rPr>
              <a:t>Yescombe</a:t>
            </a:r>
            <a:r>
              <a:rPr lang="en-GB" b="1" dirty="0">
                <a:latin typeface="Georgia Pro" panose="02040502050405020303" pitchFamily="18" charset="0"/>
              </a:rPr>
              <a:t> and E. Farquharson (2018) – </a:t>
            </a:r>
            <a:r>
              <a:rPr lang="en-GB" sz="1400" b="1" dirty="0">
                <a:latin typeface="Georgia Pro" panose="020B0604020202020204" pitchFamily="18" charset="0"/>
              </a:rPr>
              <a:t>published by Butterworth-Heinemann, ISBN: 9780081007662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Chapter 8 of this book provides guidance on the use of VfM assessments throughout the PPP Project Cycle  </a:t>
            </a:r>
          </a:p>
          <a:p>
            <a:pPr lvl="1"/>
            <a:r>
              <a:rPr lang="en-GB" sz="1600" b="1" dirty="0">
                <a:latin typeface="Georgia Pro" panose="02040502050405020303" pitchFamily="18" charset="0"/>
              </a:rPr>
              <a:t> </a:t>
            </a:r>
            <a:r>
              <a:rPr lang="en-GB" b="0" i="0" u="none" strike="noStrike" baseline="0" dirty="0">
                <a:solidFill>
                  <a:srgbClr val="211D1E"/>
                </a:solidFill>
                <a:latin typeface="Myriad Pro"/>
              </a:rPr>
              <a:t>	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i="1" dirty="0">
                <a:latin typeface="Georgia Pro" panose="02040502050405020303" pitchFamily="18" charset="0"/>
              </a:rPr>
              <a:t>National PPP Policy and Guidelines, </a:t>
            </a:r>
            <a:r>
              <a:rPr lang="en-GB" b="1" dirty="0">
                <a:latin typeface="Georgia Pro" panose="02040502050405020303" pitchFamily="18" charset="0"/>
              </a:rPr>
              <a:t>Government of Australia (2015) – </a:t>
            </a:r>
            <a:r>
              <a:rPr lang="en-GB" sz="1400" b="1" dirty="0">
                <a:latin typeface="Georgia Pro" panose="020B0604020202020204" pitchFamily="18" charset="0"/>
              </a:rPr>
              <a:t>available at </a:t>
            </a:r>
            <a:r>
              <a:rPr lang="en-GB" sz="1400" i="1" dirty="0">
                <a:latin typeface="Georgia Pro" panose="020B0604020202020204" pitchFamily="18" charset="0"/>
                <a:hlinkClick r:id="rId6"/>
              </a:rPr>
              <a:t>https://www.infrastructure.gov.au/sites/default/files/migrated/infrastructure/ngpd/files/National-PPP-Policy-Framework-Oct-2015.pdf</a:t>
            </a:r>
            <a:r>
              <a:rPr lang="en-GB" sz="1400" i="1" dirty="0">
                <a:latin typeface="Georgia Pro" panose="020B0604020202020204" pitchFamily="18" charset="0"/>
              </a:rPr>
              <a:t> </a:t>
            </a:r>
            <a:endParaRPr lang="en-GB" sz="1400" i="1" dirty="0">
              <a:latin typeface="Georgia Pro" panose="02040502050405020303" pitchFamily="18" charset="0"/>
            </a:endParaRPr>
          </a:p>
          <a:p>
            <a:pPr lvl="2" indent="-46672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en-GB" sz="1600" b="1" dirty="0">
                <a:latin typeface="Georgia Pro" panose="02040502050405020303" pitchFamily="18" charset="0"/>
              </a:rPr>
              <a:t>Volume 1 of this policy document discusses various delivery options for infrastructure projects, and explains how VfM assessments can be used as decision-making tools</a:t>
            </a:r>
          </a:p>
          <a:p>
            <a:pPr lvl="2" indent="-46672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en-GB" sz="1600" b="1" dirty="0">
                <a:latin typeface="Georgia Pro" panose="02040502050405020303" pitchFamily="18" charset="0"/>
              </a:rPr>
              <a:t>Volume 4 provides a detailed description of the Public Sector Comparator test </a:t>
            </a:r>
            <a:r>
              <a:rPr lang="en-GB" sz="1800" b="0" i="0" u="none" strike="noStrike" baseline="0" dirty="0">
                <a:solidFill>
                  <a:srgbClr val="211D1E"/>
                </a:solidFill>
                <a:latin typeface="Myriad Pro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03687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542925" y="361950"/>
            <a:ext cx="10163175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V.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VfM Resource Materials (cont.)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9922C-3D75-457E-BAFC-901D0989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5CCFC5-7075-46DC-8212-FAA0E6A37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437" y="3373486"/>
            <a:ext cx="1908631" cy="2519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5C4999-3A19-479B-A9FC-3E380CFB0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01" y="1663794"/>
            <a:ext cx="3438528" cy="15110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93AA1E6-3DD6-405B-8E31-969694553C2E}"/>
              </a:ext>
            </a:extLst>
          </p:cNvPr>
          <p:cNvSpPr/>
          <p:nvPr/>
        </p:nvSpPr>
        <p:spPr>
          <a:xfrm>
            <a:off x="4419723" y="1479875"/>
            <a:ext cx="7392172" cy="4698146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the </a:t>
            </a:r>
            <a:r>
              <a:rPr lang="en-GB" b="1" i="1" dirty="0">
                <a:latin typeface="Georgia Pro" panose="02040502050405020303" pitchFamily="18" charset="0"/>
              </a:rPr>
              <a:t>APMG Public-Private Partnership Certification Guide, </a:t>
            </a:r>
            <a:r>
              <a:rPr lang="en-GB" b="1" dirty="0">
                <a:latin typeface="Georgia Pro" panose="02040502050405020303" pitchFamily="18" charset="0"/>
              </a:rPr>
              <a:t>APMG (2016) – </a:t>
            </a:r>
            <a:r>
              <a:rPr lang="en-GB" sz="1400" b="1" dirty="0">
                <a:latin typeface="Georgia Pro" panose="020B0604020202020204" pitchFamily="18" charset="0"/>
              </a:rPr>
              <a:t>available at </a:t>
            </a:r>
            <a:r>
              <a:rPr lang="en-AU" sz="1400" i="1" dirty="0">
                <a:latin typeface="Georgia Pro" panose="02040502050405020303" pitchFamily="18" charset="0"/>
                <a:hlinkClick r:id="rId6"/>
              </a:rPr>
              <a:t>https://ppp-certification.com/ppp-certification-guide/16-value-money-assessment</a:t>
            </a:r>
            <a:r>
              <a:rPr lang="en-AU" sz="1400" i="1" dirty="0">
                <a:latin typeface="Georgia Pro" panose="02040502050405020303" pitchFamily="18" charset="0"/>
              </a:rPr>
              <a:t> </a:t>
            </a:r>
            <a:endParaRPr lang="en-AU" sz="1400" dirty="0">
              <a:solidFill>
                <a:srgbClr val="211D1E"/>
              </a:solidFill>
              <a:latin typeface="Georgia Pro" panose="020B0604020202020204" pitchFamily="18" charset="0"/>
            </a:endParaRPr>
          </a:p>
          <a:p>
            <a:pPr lvl="2" indent="-46672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en-GB" sz="1600" b="1" dirty="0">
                <a:solidFill>
                  <a:srgbClr val="211D1E"/>
                </a:solidFill>
                <a:latin typeface="Georgia Pro" panose="020B0604020202020204" pitchFamily="18" charset="0"/>
              </a:rPr>
              <a:t>Chapter 4 of the Guide, dealing with “Appraising PPP Projects”, contains – in Section 16 –  an outline of the processes used to conduct quantitative and qualitative VfM assessments</a:t>
            </a:r>
            <a:r>
              <a:rPr lang="en-GB" sz="1400" dirty="0">
                <a:solidFill>
                  <a:srgbClr val="211D1E"/>
                </a:solidFill>
                <a:latin typeface="Georgia Pro" panose="020B0604020202020204" pitchFamily="18" charset="0"/>
              </a:rPr>
              <a:t>	</a:t>
            </a: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i="1" dirty="0">
                <a:latin typeface="Georgia Pro" panose="02040502050405020303" pitchFamily="18" charset="0"/>
              </a:rPr>
              <a:t>Value for Money Analysis – Practices and Challenges: How Governments Choose When to Use PPP to Deliver Public Infrastructure and Services, </a:t>
            </a:r>
            <a:r>
              <a:rPr lang="en-GB" b="1" dirty="0">
                <a:latin typeface="Georgia Pro" panose="02040502050405020303" pitchFamily="18" charset="0"/>
              </a:rPr>
              <a:t>World Bank Group/PPIAF (2013) – </a:t>
            </a:r>
            <a:r>
              <a:rPr lang="en-GB" sz="1400" b="1" dirty="0">
                <a:latin typeface="Georgia Pro" panose="020B0604020202020204" pitchFamily="18" charset="0"/>
              </a:rPr>
              <a:t>available at </a:t>
            </a:r>
            <a:r>
              <a:rPr lang="en-GB" sz="1400" b="0" i="1" u="none" strike="noStrike" baseline="0" dirty="0">
                <a:solidFill>
                  <a:srgbClr val="211D1E"/>
                </a:solidFill>
                <a:latin typeface="Georgia Pro" panose="020B0604020202020204" pitchFamily="18" charset="0"/>
                <a:hlinkClick r:id="rId7"/>
              </a:rPr>
              <a:t>https://documents1.worldbank.org/curated/en/724231468331050325/pdf/840800WP0Box380ey0Analysis00PUBLIC0.pdf</a:t>
            </a:r>
            <a:r>
              <a:rPr lang="en-GB" sz="1400" b="0" i="1" u="none" strike="noStrike" baseline="0" dirty="0">
                <a:solidFill>
                  <a:srgbClr val="211D1E"/>
                </a:solidFill>
                <a:latin typeface="Georgia Pro" panose="020B0604020202020204" pitchFamily="18" charset="0"/>
              </a:rPr>
              <a:t> </a:t>
            </a:r>
            <a:r>
              <a:rPr lang="en-GB" sz="1400" b="0" i="0" u="none" strike="noStrike" baseline="0" dirty="0">
                <a:solidFill>
                  <a:srgbClr val="211D1E"/>
                </a:solidFill>
                <a:latin typeface="Georgia Pro" panose="020B0604020202020204" pitchFamily="18" charset="0"/>
              </a:rPr>
              <a:t>	</a:t>
            </a:r>
          </a:p>
          <a:p>
            <a:pPr lvl="2" indent="-46672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en-GB" sz="1600" b="1" dirty="0">
                <a:latin typeface="Georgia Pro" panose="02040502050405020303" pitchFamily="18" charset="0"/>
              </a:rPr>
              <a:t>this World Bank report presents the findings from a debate amongst </a:t>
            </a:r>
            <a:r>
              <a:rPr lang="en-GB" sz="1600" b="1">
                <a:latin typeface="Georgia Pro" panose="02040502050405020303" pitchFamily="18" charset="0"/>
              </a:rPr>
              <a:t>PPP practitioners, </a:t>
            </a:r>
            <a:r>
              <a:rPr lang="en-GB" sz="1600" b="1" dirty="0">
                <a:latin typeface="Georgia Pro" panose="02040502050405020303" pitchFamily="18" charset="0"/>
              </a:rPr>
              <a:t>from both developed and emerging markets </a:t>
            </a:r>
          </a:p>
        </p:txBody>
      </p:sp>
    </p:spTree>
    <p:extLst>
      <p:ext uri="{BB962C8B-B14F-4D97-AF65-F5344CB8AC3E}">
        <p14:creationId xmlns:p14="http://schemas.microsoft.com/office/powerpoint/2010/main" val="3757666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A423B9-9E32-40F7-A2E7-CB7F475DD472}"/>
              </a:ext>
            </a:extLst>
          </p:cNvPr>
          <p:cNvSpPr txBox="1">
            <a:spLocks/>
          </p:cNvSpPr>
          <p:nvPr/>
        </p:nvSpPr>
        <p:spPr>
          <a:xfrm>
            <a:off x="6653600" y="1157493"/>
            <a:ext cx="5006336" cy="173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200" b="1" dirty="0">
                <a:latin typeface="Georgia Pro" panose="02040502050405020303" pitchFamily="18" charset="0"/>
              </a:rPr>
              <a:t>Value for Money Assessments for Public-Private Partnership Projects</a:t>
            </a:r>
            <a:endParaRPr lang="en-US" sz="3200" b="1" dirty="0">
              <a:latin typeface="Georgia Pro" panose="02040502050405020303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533599F-C176-4FD6-82FE-5B4BF8AA4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044" y="3378686"/>
            <a:ext cx="5006336" cy="31816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  <a:ea typeface="+mn-ea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+mn-lt"/>
              <a:ea typeface="+mn-e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Georgia Pro" panose="02040502050405020303" pitchFamily="18" charset="0"/>
                <a:ea typeface="+mn-ea"/>
              </a:rPr>
              <a:t>Istanbul PPP Week 2021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latin typeface="Georgia Pro" panose="02040502050405020303" pitchFamily="18" charset="0"/>
                <a:ea typeface="+mn-ea"/>
              </a:rPr>
              <a:t>6 December 2021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b="1" dirty="0">
              <a:latin typeface="Georgia Pro" panose="02040502050405020303" pitchFamily="18" charset="0"/>
              <a:ea typeface="+mn-ea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Georgia Pro" panose="02040502050405020303" pitchFamily="18" charset="0"/>
                <a:ea typeface="+mn-ea"/>
              </a:rPr>
              <a:t>Mark M. Moseley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latin typeface="Georgia Pro" panose="02040502050405020303" pitchFamily="18" charset="0"/>
                <a:ea typeface="+mn-ea"/>
              </a:rPr>
              <a:t>Principal, MMM Infra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latin typeface="Georgia Pro" panose="02040502050405020303" pitchFamily="18" charset="0"/>
                <a:ea typeface="+mn-ea"/>
              </a:rPr>
              <a:t>Mark.Moseley@MMMInfra.com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  <a:ea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6321E-65EC-4E7A-AB38-1E603CE77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27" y="1427982"/>
            <a:ext cx="5393837" cy="14131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0E0E9-7407-4538-A589-36BD08A0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98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766457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Introduction to Value for Money (VfM) Assessments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AD6F47-6A4C-4D6F-9AA5-B1B8B9B16508}"/>
              </a:ext>
            </a:extLst>
          </p:cNvPr>
          <p:cNvSpPr/>
          <p:nvPr/>
        </p:nvSpPr>
        <p:spPr>
          <a:xfrm>
            <a:off x="733832" y="2901112"/>
            <a:ext cx="3508705" cy="1107996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 b="1" dirty="0">
                <a:solidFill>
                  <a:srgbClr val="0070C0"/>
                </a:solidFill>
                <a:latin typeface="Georgia Pro" panose="02040502050405020303" pitchFamily="18" charset="0"/>
                <a:cs typeface="Asap Medium"/>
              </a:rPr>
              <a:t>What is </a:t>
            </a:r>
            <a:r>
              <a:rPr lang="en-AU" sz="2200" b="1" dirty="0">
                <a:solidFill>
                  <a:srgbClr val="0070C0"/>
                </a:solidFill>
                <a:latin typeface="Georgia Pro" panose="02040502050405020303" pitchFamily="18" charset="0"/>
              </a:rPr>
              <a:t>a VfM assessment and why is it important</a:t>
            </a:r>
            <a:endParaRPr lang="en-AU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781672" y="1231357"/>
            <a:ext cx="7257927" cy="488723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buFont typeface="Wingdings" panose="05000000000000000000" pitchFamily="2" charset="2"/>
              <a:buChar char="Ø"/>
            </a:pPr>
            <a:r>
              <a:rPr lang="en-GB" b="1" dirty="0">
                <a:latin typeface="Georgia Pro" panose="02040502050405020303" pitchFamily="18" charset="0"/>
              </a:rPr>
              <a:t>the new </a:t>
            </a:r>
            <a:r>
              <a:rPr lang="en-GB" b="1" i="1" dirty="0">
                <a:latin typeface="Georgia Pro" panose="02040502050405020303" pitchFamily="18" charset="0"/>
              </a:rPr>
              <a:t>EPEC Guide to Public-Private Partnerships*, </a:t>
            </a:r>
            <a:r>
              <a:rPr lang="en-GB" b="1" dirty="0">
                <a:latin typeface="Georgia Pro" panose="02040502050405020303" pitchFamily="18" charset="0"/>
              </a:rPr>
              <a:t>published by the European PPP Expertise Centre, states that a VfM assessment, in a PPP context, is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a tool which allows a Contracting Authority to compare the value of a PPP project with other alternatives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b="1" dirty="0">
              <a:highlight>
                <a:srgbClr val="FFFF00"/>
              </a:highlight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b="1" dirty="0">
                <a:latin typeface="Georgia Pro" panose="02040502050405020303" pitchFamily="18" charset="0"/>
              </a:rPr>
              <a:t>this might involve, for example: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comparing a proposed PPP project with the alternative of a Traditional Infrastructure Procurement (TIP); or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comparing the proposal of one PPP bidder with that of another bidder 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b="1" dirty="0">
              <a:highlight>
                <a:srgbClr val="FFFF00"/>
              </a:highlight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maximising Value for Money is a key objective </a:t>
            </a:r>
            <a:r>
              <a:rPr lang="en-GB" b="1" dirty="0">
                <a:latin typeface="Georgia Pro" panose="02040502050405020303" pitchFamily="18" charset="0"/>
              </a:rPr>
              <a:t>of the PPP policy of many governments </a:t>
            </a:r>
          </a:p>
          <a:p>
            <a:pPr lvl="2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accordingly, many countries require VfM assessments to be made for every PPP project 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AU" sz="1400" b="1" dirty="0">
                <a:latin typeface="Georgia Pro" panose="02040502050405020303" pitchFamily="18" charset="0"/>
              </a:rPr>
              <a:t>(*available at </a:t>
            </a:r>
            <a:r>
              <a:rPr lang="en-AU" sz="1400" b="1" dirty="0">
                <a:latin typeface="Georgia Pro" panose="02040502050405020303" pitchFamily="18" charset="0"/>
                <a:hlinkClick r:id="rId3"/>
              </a:rPr>
              <a:t>https://www.eib.org/en/publications/epec-guide-to-public-private-partnerships</a:t>
            </a:r>
            <a:r>
              <a:rPr lang="en-AU" sz="1400" b="1" dirty="0">
                <a:latin typeface="Georgia Pro" panose="02040502050405020303" pitchFamily="18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6C9B1-8140-4E4D-81CC-1D78453A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4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33851" y="361950"/>
            <a:ext cx="10588332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Introduction to VfM Assessments (cont.)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AD6F47-6A4C-4D6F-9AA5-B1B8B9B16508}"/>
              </a:ext>
            </a:extLst>
          </p:cNvPr>
          <p:cNvSpPr/>
          <p:nvPr/>
        </p:nvSpPr>
        <p:spPr>
          <a:xfrm>
            <a:off x="733832" y="2901112"/>
            <a:ext cx="3508705" cy="76944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 b="1" dirty="0">
                <a:solidFill>
                  <a:srgbClr val="0070C0"/>
                </a:solidFill>
                <a:latin typeface="Georgia Pro" panose="02040502050405020303" pitchFamily="18" charset="0"/>
                <a:cs typeface="Asap Medium"/>
              </a:rPr>
              <a:t>The scope and nature of </a:t>
            </a:r>
            <a:r>
              <a:rPr lang="en-AU" sz="2200" b="1" dirty="0">
                <a:solidFill>
                  <a:srgbClr val="0070C0"/>
                </a:solidFill>
                <a:latin typeface="Georgia Pro" panose="02040502050405020303" pitchFamily="18" charset="0"/>
              </a:rPr>
              <a:t>VfM assessments</a:t>
            </a:r>
            <a:endParaRPr lang="en-AU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781672" y="1366440"/>
            <a:ext cx="7257927" cy="433965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buFont typeface="Wingdings" panose="05000000000000000000" pitchFamily="2" charset="2"/>
              <a:buChar char="Ø"/>
            </a:pPr>
            <a:r>
              <a:rPr lang="en-GB" b="1" dirty="0">
                <a:latin typeface="Georgia Pro" panose="02040502050405020303" pitchFamily="18" charset="0"/>
              </a:rPr>
              <a:t>a VfM assessment involves looking at the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risk-adjusted costs and benefits</a:t>
            </a:r>
            <a:r>
              <a:rPr lang="en-GB" b="1" dirty="0">
                <a:latin typeface="Georgia Pro" panose="02040502050405020303" pitchFamily="18" charset="0"/>
              </a:rPr>
              <a:t> of the alternative delivery options, over the entire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life of an infrastructure project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b="1" dirty="0"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Georgia Pro" panose="02040502050405020303" pitchFamily="18" charset="0"/>
              </a:rPr>
              <a:t>a VfM assessment attempts to compare the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net present value </a:t>
            </a:r>
            <a:r>
              <a:rPr lang="en-GB" sz="1800" b="1" dirty="0">
                <a:latin typeface="Georgia Pro" panose="02040502050405020303" pitchFamily="18" charset="0"/>
              </a:rPr>
              <a:t>of the costs/benefits of competing project options, taking into account the quantity and quality of infrastructure services being delivered, over time 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b="1" dirty="0"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b="1" dirty="0">
                <a:latin typeface="Georgia Pro" panose="02040502050405020303" pitchFamily="18" charset="0"/>
              </a:rPr>
              <a:t>a proper VfM assessment should include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both</a:t>
            </a:r>
            <a:r>
              <a:rPr lang="en-GB" b="1" dirty="0">
                <a:latin typeface="Georgia Pro" panose="02040502050405020303" pitchFamily="18" charset="0"/>
              </a:rPr>
              <a:t>: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a quantitative assessment (with complex financial model spreadsheets, showing adjusted costs/benefits, discounted to the present time); and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a qualitative assessment, dealing with those costs/benefits – such as environmental and social costs/benefits – which are difficult to quantify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6C9B1-8140-4E4D-81CC-1D78453A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1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33851" y="361950"/>
            <a:ext cx="10588332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Introduction to VfM Assessments (cont.)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AD6F47-6A4C-4D6F-9AA5-B1B8B9B16508}"/>
              </a:ext>
            </a:extLst>
          </p:cNvPr>
          <p:cNvSpPr/>
          <p:nvPr/>
        </p:nvSpPr>
        <p:spPr>
          <a:xfrm>
            <a:off x="733832" y="2901112"/>
            <a:ext cx="3508705" cy="76944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 b="1" dirty="0">
                <a:solidFill>
                  <a:srgbClr val="0070C0"/>
                </a:solidFill>
                <a:latin typeface="Georgia Pro" panose="02040502050405020303" pitchFamily="18" charset="0"/>
                <a:cs typeface="Asap Medium"/>
              </a:rPr>
              <a:t>Examples of how </a:t>
            </a:r>
            <a:r>
              <a:rPr lang="en-AU" sz="2200" b="1" dirty="0">
                <a:solidFill>
                  <a:srgbClr val="0070C0"/>
                </a:solidFill>
                <a:latin typeface="Georgia Pro" panose="02040502050405020303" pitchFamily="18" charset="0"/>
              </a:rPr>
              <a:t>VfM assessments are used</a:t>
            </a:r>
            <a:endParaRPr lang="en-AU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781672" y="1511914"/>
            <a:ext cx="7257927" cy="4031873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buFont typeface="Wingdings" panose="05000000000000000000" pitchFamily="2" charset="2"/>
              <a:buChar char="Ø"/>
            </a:pPr>
            <a:r>
              <a:rPr lang="en-GB" b="1" dirty="0">
                <a:latin typeface="Georgia Pro" panose="02040502050405020303" pitchFamily="18" charset="0"/>
              </a:rPr>
              <a:t>because a VfM assessment considers the risk-adjusted costs and benefits over the entire life of an infrastructure project it is</a:t>
            </a:r>
            <a:r>
              <a:rPr lang="en-GB" sz="1800" b="1" dirty="0">
                <a:latin typeface="Georgia Pro" panose="02040502050405020303" pitchFamily="18" charset="0"/>
              </a:rPr>
              <a:t> a particularly useful tool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, at the initial stages of the Project Cycle</a:t>
            </a:r>
            <a:r>
              <a:rPr lang="en-GB" sz="1800" b="1" dirty="0">
                <a:latin typeface="Georgia Pro" panose="02040502050405020303" pitchFamily="18" charset="0"/>
              </a:rPr>
              <a:t>, when comparing a PPP option with a TIP option</a:t>
            </a:r>
            <a:r>
              <a:rPr lang="en-GB" b="1" dirty="0">
                <a:latin typeface="Georgia Pro" panose="02040502050405020303" pitchFamily="18" charset="0"/>
              </a:rPr>
              <a:t> 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it forces the Contracting Authority to go beyond simply looking at ‘upfront’ costs of the TIP Public Sector Comparator (PSC) vs those of a PPP option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b="1" dirty="0">
              <a:highlight>
                <a:srgbClr val="FFFF00"/>
              </a:highlight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b="1" dirty="0">
                <a:latin typeface="Georgia Pro" panose="02040502050405020303" pitchFamily="18" charset="0"/>
              </a:rPr>
              <a:t>VfM assessments can be either forward-looking or retrospective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retrospective VfM assessments are often used by government performance auditors, </a:t>
            </a:r>
            <a:r>
              <a:rPr lang="en-GB" sz="1600" b="1" dirty="0">
                <a:highlight>
                  <a:srgbClr val="FFFF00"/>
                </a:highlight>
                <a:latin typeface="Georgia Pro" panose="02040502050405020303" pitchFamily="18" charset="0"/>
              </a:rPr>
              <a:t>after a PPP project has been completed</a:t>
            </a:r>
            <a:r>
              <a:rPr lang="en-GB" sz="1600" b="1" dirty="0">
                <a:latin typeface="Georgia Pro" panose="02040502050405020303" pitchFamily="18" charset="0"/>
              </a:rPr>
              <a:t>, to assess whether taxpayer money has been spent efficiently and effectively</a:t>
            </a:r>
            <a:endParaRPr lang="en-AU" sz="1600" b="1" dirty="0"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6C9B1-8140-4E4D-81CC-1D78453A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7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33851" y="361950"/>
            <a:ext cx="10588332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Introduction to VfM Assessments (cont.)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AD6F47-6A4C-4D6F-9AA5-B1B8B9B16508}"/>
              </a:ext>
            </a:extLst>
          </p:cNvPr>
          <p:cNvSpPr/>
          <p:nvPr/>
        </p:nvSpPr>
        <p:spPr>
          <a:xfrm>
            <a:off x="733832" y="2901112"/>
            <a:ext cx="3508705" cy="76944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 b="1" dirty="0">
                <a:solidFill>
                  <a:srgbClr val="0070C0"/>
                </a:solidFill>
                <a:latin typeface="Georgia Pro" panose="02040502050405020303" pitchFamily="18" charset="0"/>
                <a:cs typeface="Asap Medium"/>
              </a:rPr>
              <a:t>Some common misperceptions</a:t>
            </a:r>
            <a:endParaRPr lang="en-AU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781672" y="1169011"/>
            <a:ext cx="7257927" cy="5262979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buFont typeface="Wingdings" panose="05000000000000000000" pitchFamily="2" charset="2"/>
              <a:buChar char="Ø"/>
            </a:pP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a VfM assessment is </a:t>
            </a:r>
            <a:r>
              <a:rPr lang="en-GB" b="1" u="sng" dirty="0">
                <a:highlight>
                  <a:srgbClr val="FFFF00"/>
                </a:highlight>
                <a:latin typeface="Georgia Pro" panose="02040502050405020303" pitchFamily="18" charset="0"/>
              </a:rPr>
              <a:t>not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 the same as a Cost Benefit Analysis </a:t>
            </a:r>
            <a:r>
              <a:rPr lang="en-GB" b="1" dirty="0">
                <a:latin typeface="Georgia Pro" panose="02040502050405020303" pitchFamily="18" charset="0"/>
              </a:rPr>
              <a:t>(CBA), although they have some similar features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a CBA is used to assess an individual project – unlike a VfM assessment, which is a comparative tool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both use quantitative and qualitative evaluations, and some of the evaluation processes are similar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VfM assessment considers the impact of financing structures on the total project cost – which is generally not done in a CBA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b="1" dirty="0"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Georgia Pro" panose="02040502050405020303" pitchFamily="18" charset="0"/>
              </a:rPr>
              <a:t>Value for Money is </a:t>
            </a:r>
            <a:r>
              <a:rPr lang="en-GB" sz="1800" b="1" u="sng" dirty="0">
                <a:latin typeface="Georgia Pro" panose="02040502050405020303" pitchFamily="18" charset="0"/>
              </a:rPr>
              <a:t>not</a:t>
            </a:r>
            <a:r>
              <a:rPr lang="en-GB" sz="1800" b="1" dirty="0">
                <a:latin typeface="Georgia Pro" panose="02040502050405020303" pitchFamily="18" charset="0"/>
              </a:rPr>
              <a:t> the same as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affordability</a:t>
            </a:r>
            <a:r>
              <a:rPr lang="en-GB" sz="1800" b="1" dirty="0">
                <a:latin typeface="Georgia Pro" panose="02040502050405020303" pitchFamily="18" charset="0"/>
              </a:rPr>
              <a:t> </a:t>
            </a:r>
            <a:endParaRPr lang="en-GB" b="1" dirty="0">
              <a:latin typeface="Georgia Pro" panose="02040502050405020303" pitchFamily="18" charset="0"/>
            </a:endParaRP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a project that is affordable (to the Contracting Authority and/or end-users) may still be poor Value for Money</a:t>
            </a:r>
          </a:p>
          <a:p>
            <a:pPr marL="457200" lvl="2"/>
            <a:endParaRPr lang="en-GB" sz="1600" b="1" dirty="0"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assessing</a:t>
            </a:r>
            <a:r>
              <a:rPr lang="en-GB" sz="1800" b="1" dirty="0">
                <a:latin typeface="Georgia Pro" panose="02040502050405020303" pitchFamily="18" charset="0"/>
              </a:rPr>
              <a:t> the prospective Value for Money of a project is </a:t>
            </a:r>
            <a:r>
              <a:rPr lang="en-GB" sz="1800" b="1" u="sng" dirty="0">
                <a:latin typeface="Georgia Pro" panose="02040502050405020303" pitchFamily="18" charset="0"/>
              </a:rPr>
              <a:t>not</a:t>
            </a:r>
            <a:r>
              <a:rPr lang="en-GB" sz="1800" b="1" dirty="0">
                <a:latin typeface="Georgia Pro" panose="02040502050405020303" pitchFamily="18" charset="0"/>
              </a:rPr>
              <a:t> the same as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achieving</a:t>
            </a:r>
            <a:r>
              <a:rPr lang="en-GB" sz="1800" b="1" dirty="0">
                <a:latin typeface="Georgia Pro" panose="02040502050405020303" pitchFamily="18" charset="0"/>
              </a:rPr>
              <a:t> Value for Money </a:t>
            </a:r>
            <a:endParaRPr lang="en-GB" b="1" dirty="0">
              <a:latin typeface="Georgia Pro" panose="02040502050405020303" pitchFamily="18" charset="0"/>
            </a:endParaRP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latin typeface="Georgia Pro" panose="02040502050405020303" pitchFamily="18" charset="0"/>
              </a:rPr>
              <a:t>achieving VfM involves the Contracting Authority paying careful attention throughout the entire Project Cycle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b="1" dirty="0">
              <a:highlight>
                <a:srgbClr val="FFFF00"/>
              </a:highlight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6C9B1-8140-4E4D-81CC-1D78453A2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766457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II.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When are VfM Assessments Done 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781673" y="1079823"/>
            <a:ext cx="7261387" cy="5976508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VfM assessment should be done </a:t>
            </a:r>
            <a:r>
              <a:rPr lang="en-GB" b="1" u="sng" dirty="0">
                <a:highlight>
                  <a:srgbClr val="FFFF00"/>
                </a:highlight>
                <a:latin typeface="Georgia Pro" panose="02040502050405020303" pitchFamily="18" charset="0"/>
              </a:rPr>
              <a:t>throughout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 the PPP Project Cycle </a:t>
            </a:r>
            <a:endParaRPr lang="en-AU" b="1" dirty="0">
              <a:highlight>
                <a:srgbClr val="FFFF00"/>
              </a:highlight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b="1" dirty="0">
                <a:latin typeface="Georgia Pro" panose="02040502050405020303" pitchFamily="18" charset="0"/>
              </a:rPr>
              <a:t>the </a:t>
            </a:r>
            <a:r>
              <a:rPr lang="en-GB" b="1" i="1" dirty="0">
                <a:latin typeface="Georgia Pro" panose="02040502050405020303" pitchFamily="18" charset="0"/>
              </a:rPr>
              <a:t>EPEC Guide to Public-Private Partnerships</a:t>
            </a:r>
            <a:r>
              <a:rPr lang="en-GB" b="1" dirty="0">
                <a:latin typeface="Georgia Pro" panose="02040502050405020303" pitchFamily="18" charset="0"/>
              </a:rPr>
              <a:t> divides the PPP Project Cycle into four phases: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highlight>
                  <a:srgbClr val="FFFF00"/>
                </a:highlight>
                <a:latin typeface="Georgia Pro" panose="02040502050405020303" pitchFamily="18" charset="0"/>
              </a:rPr>
              <a:t>Phase I: the Project Identification Phase</a:t>
            </a:r>
            <a:r>
              <a:rPr lang="en-GB" sz="1600" b="1" dirty="0">
                <a:latin typeface="Georgia Pro" panose="02040502050405020303" pitchFamily="18" charset="0"/>
              </a:rPr>
              <a:t>, during which the Contracting Authority identifies the proposed project and makes a preliminary determination as to whether it should be delivered as a PPP project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highlight>
                  <a:srgbClr val="FFFF00"/>
                </a:highlight>
                <a:latin typeface="Georgia Pro" panose="02040502050405020303" pitchFamily="18" charset="0"/>
              </a:rPr>
              <a:t>Phase II: the Project Preparation Phase</a:t>
            </a:r>
            <a:r>
              <a:rPr lang="en-GB" sz="1600" b="1" dirty="0">
                <a:latin typeface="Georgia Pro" panose="02040502050405020303" pitchFamily="18" charset="0"/>
              </a:rPr>
              <a:t>, during which feasibility studies are prepared, risk allocation plans are developed and the proposed PPP Contract is drafted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highlight>
                  <a:srgbClr val="FFFF00"/>
                </a:highlight>
                <a:latin typeface="Georgia Pro" panose="02040502050405020303" pitchFamily="18" charset="0"/>
              </a:rPr>
              <a:t>Phase III: the Project Procurement Phase</a:t>
            </a:r>
            <a:r>
              <a:rPr lang="en-GB" sz="1600" b="1" dirty="0">
                <a:latin typeface="Georgia Pro" panose="02040502050405020303" pitchFamily="18" charset="0"/>
              </a:rPr>
              <a:t>, during which the Project Company is competitively selected, followed by the Commercial Close and the Financial Close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GB" sz="1600" b="1" dirty="0">
                <a:highlight>
                  <a:srgbClr val="FFFF00"/>
                </a:highlight>
                <a:latin typeface="Georgia Pro" panose="02040502050405020303" pitchFamily="18" charset="0"/>
              </a:rPr>
              <a:t>Phase IV: the Project Implementation Phase</a:t>
            </a:r>
            <a:r>
              <a:rPr lang="en-GB" sz="1600" b="1" dirty="0">
                <a:latin typeface="Georgia Pro" panose="02040502050405020303" pitchFamily="18" charset="0"/>
              </a:rPr>
              <a:t>, during which the Project Company constructs and operates the project, followed by the handback to the Contracting Authority 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endParaRPr lang="en-GB" sz="1600" b="1" dirty="0">
              <a:latin typeface="Georgia Pro" panose="02040502050405020303" pitchFamily="18" charset="0"/>
            </a:endParaRPr>
          </a:p>
          <a:p>
            <a:pPr lvl="1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GB" b="1" dirty="0">
                <a:latin typeface="Georgia Pro" panose="02040502050405020303" pitchFamily="18" charset="0"/>
              </a:rPr>
              <a:t>VfM assessments are used at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key decision points </a:t>
            </a:r>
            <a:r>
              <a:rPr lang="en-GB" b="1" dirty="0">
                <a:latin typeface="Georgia Pro" panose="02040502050405020303" pitchFamily="18" charset="0"/>
              </a:rPr>
              <a:t>in each of these four phases </a:t>
            </a:r>
            <a:endParaRPr lang="en-AU" b="1" dirty="0">
              <a:latin typeface="Georgia Pro" panose="02040502050405020303" pitchFamily="18" charset="0"/>
            </a:endParaRPr>
          </a:p>
          <a:p>
            <a:pPr lvl="2" indent="-457200">
              <a:buFont typeface="Wingdings" panose="05000000000000000000" pitchFamily="2" charset="2"/>
              <a:buChar char="§"/>
            </a:pPr>
            <a:endParaRPr lang="en-GB" sz="1600" b="1" dirty="0">
              <a:latin typeface="Georgia Pro" panose="02040502050405020303" pitchFamily="18" charset="0"/>
            </a:endParaRPr>
          </a:p>
          <a:p>
            <a:pPr lvl="2" indent="-457200">
              <a:buFont typeface="Wingdings" panose="05000000000000000000" pitchFamily="2" charset="2"/>
              <a:buChar char="§"/>
            </a:pPr>
            <a:endParaRPr lang="en-GB" sz="1600" b="1" dirty="0"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D0F2D-645E-4B99-AFE2-A143549F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2877B-D9F7-4F26-8906-A2083361F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6" y="1787236"/>
            <a:ext cx="3765351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8722DC-B0CD-4077-B1B5-1A3FC5F03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91" y="3579323"/>
            <a:ext cx="3737645" cy="203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2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766457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II.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When are VfM Assessments Done (cont.) 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781673" y="1401947"/>
            <a:ext cx="7261387" cy="4247317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buFont typeface="Wingdings" panose="05000000000000000000" pitchFamily="2" charset="2"/>
              <a:buChar char="Ø"/>
            </a:pPr>
            <a:r>
              <a:rPr lang="en-GB" b="1" dirty="0">
                <a:latin typeface="Georgia Pro" panose="02040502050405020303" pitchFamily="18" charset="0"/>
              </a:rPr>
              <a:t>during the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Project Identification Phase</a:t>
            </a:r>
            <a:r>
              <a:rPr lang="en-GB" b="1" dirty="0">
                <a:latin typeface="Georgia Pro" panose="02040502050405020303" pitchFamily="18" charset="0"/>
              </a:rPr>
              <a:t>, VfM assessments are primarily used by Contracting Authorities to make a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preliminary</a:t>
            </a:r>
            <a:r>
              <a:rPr lang="en-GB" b="1" dirty="0">
                <a:latin typeface="Georgia Pro" panose="02040502050405020303" pitchFamily="18" charset="0"/>
              </a:rPr>
              <a:t>, high-level, determination as to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how the identified project might be delivered – as a TIP project, a PPP project, or by some other means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b="1" dirty="0"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Georgia Pro" panose="02040502050405020303" pitchFamily="18" charset="0"/>
              </a:rPr>
              <a:t>this ensures that, if the PPP option is chosen, the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motivations to use a PPP approach are clearly defined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b="1" dirty="0"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Georgia Pro" panose="02040502050405020303" pitchFamily="18" charset="0"/>
              </a:rPr>
              <a:t>during this initial phase of the Project Cycle, quantitative data will be extremely limited – and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the preliminary determination as to whether to use a PPP approach will, primarily, be based upon a qualitative VfM assessment</a:t>
            </a:r>
            <a:endParaRPr lang="en-GB" sz="1600" b="1" dirty="0"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D0F2D-645E-4B99-AFE2-A143549F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CF641A-A70A-4454-9910-5952544C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22" y="1839193"/>
            <a:ext cx="3433644" cy="35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0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2" y="361950"/>
            <a:ext cx="9766457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400" b="1" dirty="0">
                <a:solidFill>
                  <a:srgbClr val="0070C0"/>
                </a:solidFill>
                <a:latin typeface="Georgia Pro" panose="02040502050405020303" pitchFamily="18" charset="0"/>
              </a:rPr>
              <a:t>II.	</a:t>
            </a:r>
            <a:r>
              <a:rPr lang="en-AU" sz="2400" b="1" u="sng" dirty="0">
                <a:solidFill>
                  <a:srgbClr val="0070C0"/>
                </a:solidFill>
                <a:latin typeface="Georgia Pro" panose="02040502050405020303" pitchFamily="18" charset="0"/>
              </a:rPr>
              <a:t>When are VfM Assessments Done (cont.) </a:t>
            </a:r>
            <a:endParaRPr lang="en-US" sz="2400" b="1" u="sng" dirty="0">
              <a:solidFill>
                <a:srgbClr val="0070C0"/>
              </a:solidFill>
              <a:latin typeface="Georgia Pro" panose="02040502050405020303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7845203" y="6178422"/>
            <a:ext cx="3966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Georgia Pro" panose="02040502050405020303" pitchFamily="18" charset="0"/>
                <a:ea typeface="Roboto" pitchFamily="2" charset="0"/>
              </a:rPr>
              <a:t>MOSELEY INFRASTUCTURE ADVISORY SERVICES</a:t>
            </a:r>
            <a:endParaRPr lang="en-US" sz="1100" b="1" dirty="0">
              <a:solidFill>
                <a:srgbClr val="0070C0"/>
              </a:solidFill>
              <a:latin typeface="Georgia Pro" panose="02040502050405020303" pitchFamily="18" charset="0"/>
              <a:ea typeface="Roboto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0F92DA-404D-4E9A-BC1F-EFA398C33560}"/>
              </a:ext>
            </a:extLst>
          </p:cNvPr>
          <p:cNvSpPr/>
          <p:nvPr/>
        </p:nvSpPr>
        <p:spPr>
          <a:xfrm>
            <a:off x="4781673" y="1516244"/>
            <a:ext cx="7261387" cy="452431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>
              <a:buFont typeface="Wingdings" panose="05000000000000000000" pitchFamily="2" charset="2"/>
              <a:buChar char="Ø"/>
            </a:pPr>
            <a:r>
              <a:rPr lang="en-GB" b="1" dirty="0">
                <a:latin typeface="Georgia Pro" panose="02040502050405020303" pitchFamily="18" charset="0"/>
              </a:rPr>
              <a:t>during the </a:t>
            </a:r>
            <a:r>
              <a:rPr lang="en-GB" b="1" dirty="0">
                <a:highlight>
                  <a:srgbClr val="FFFF00"/>
                </a:highlight>
                <a:latin typeface="Georgia Pro" panose="02040502050405020303" pitchFamily="18" charset="0"/>
              </a:rPr>
              <a:t>Project Preparation Phase</a:t>
            </a:r>
            <a:r>
              <a:rPr lang="en-GB" b="1" dirty="0">
                <a:latin typeface="Georgia Pro" panose="02040502050405020303" pitchFamily="18" charset="0"/>
              </a:rPr>
              <a:t>, VfM assessments are especially important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b="1" dirty="0"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Georgia Pro" panose="02040502050405020303" pitchFamily="18" charset="0"/>
              </a:rPr>
              <a:t>using additional information (gained through feasibility studies, market soundings and other means), a more informed, </a:t>
            </a:r>
            <a:r>
              <a:rPr lang="en-GB" b="1" dirty="0">
                <a:latin typeface="Georgia Pro" panose="02040502050405020303" pitchFamily="18" charset="0"/>
              </a:rPr>
              <a:t>detailed</a:t>
            </a:r>
            <a:r>
              <a:rPr lang="en-GB" sz="1800" b="1" dirty="0">
                <a:latin typeface="Georgia Pro" panose="02040502050405020303" pitchFamily="18" charset="0"/>
              </a:rPr>
              <a:t> and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quantitative</a:t>
            </a:r>
            <a:r>
              <a:rPr lang="en-GB" sz="1800" b="1" dirty="0">
                <a:latin typeface="Georgia Pro" panose="02040502050405020303" pitchFamily="18" charset="0"/>
              </a:rPr>
              <a:t> VfM assessment can be prepared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to confirm – or reject – the initial determination to use a PPP delivery model for the project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b="1" dirty="0">
              <a:highlight>
                <a:srgbClr val="FFFF00"/>
              </a:highlight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Georgia Pro" panose="02040502050405020303" pitchFamily="18" charset="0"/>
              </a:rPr>
              <a:t>the more detailed VfM assessment can also help inform the Contracting Authority’s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affordability assessment</a:t>
            </a:r>
          </a:p>
          <a:p>
            <a:pPr lvl="1" indent="-457200">
              <a:buFont typeface="Wingdings" panose="05000000000000000000" pitchFamily="2" charset="2"/>
              <a:buChar char="Ø"/>
            </a:pPr>
            <a:endParaRPr lang="en-GB" sz="1800" b="1" dirty="0">
              <a:highlight>
                <a:srgbClr val="FFFF00"/>
              </a:highlight>
              <a:latin typeface="Georgia Pro" panose="02040502050405020303" pitchFamily="18" charset="0"/>
            </a:endParaRPr>
          </a:p>
          <a:p>
            <a:pPr lvl="1" indent="-457200">
              <a:buFont typeface="Wingdings" panose="05000000000000000000" pitchFamily="2" charset="2"/>
              <a:buChar char="Ø"/>
            </a:pPr>
            <a:r>
              <a:rPr lang="en-GB" sz="1800" b="1" dirty="0">
                <a:latin typeface="Georgia Pro" panose="02040502050405020303" pitchFamily="18" charset="0"/>
              </a:rPr>
              <a:t>in addition, the more detailed VfM assessment can help to refine the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risk allocation analysis</a:t>
            </a:r>
            <a:r>
              <a:rPr lang="en-GB" sz="1800" b="1" dirty="0">
                <a:latin typeface="Georgia Pro" panose="02040502050405020303" pitchFamily="18" charset="0"/>
              </a:rPr>
              <a:t>, and thereby assist with the process of drafting the proposed </a:t>
            </a:r>
            <a:r>
              <a:rPr lang="en-GB" sz="1800" b="1" dirty="0">
                <a:highlight>
                  <a:srgbClr val="FFFF00"/>
                </a:highlight>
                <a:latin typeface="Georgia Pro" panose="02040502050405020303" pitchFamily="18" charset="0"/>
              </a:rPr>
              <a:t>PPP Contract</a:t>
            </a:r>
            <a:endParaRPr lang="en-GB" sz="1600" b="1" dirty="0">
              <a:latin typeface="Georgia Pro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157FA-82FC-42C9-84B5-FEC2B0A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403" y="219231"/>
            <a:ext cx="1401008" cy="8233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D0F2D-645E-4B99-AFE2-A143549F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AD263-3A72-4B83-A001-5A3B1A59A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17" y="1911927"/>
            <a:ext cx="3353654" cy="335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8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1EFFF8F830A4FA61DC81CB568E794" ma:contentTypeVersion="11" ma:contentTypeDescription="Create a new document." ma:contentTypeScope="" ma:versionID="40247d6fabfa585cbd6fd9ad5363e221">
  <xsd:schema xmlns:xsd="http://www.w3.org/2001/XMLSchema" xmlns:xs="http://www.w3.org/2001/XMLSchema" xmlns:p="http://schemas.microsoft.com/office/2006/metadata/properties" xmlns:ns2="cb652432-8796-4adf-b0f4-ab39a2aca5b1" xmlns:ns3="28d95b5a-ba0d-4386-a2ab-d8d5ea877647" targetNamespace="http://schemas.microsoft.com/office/2006/metadata/properties" ma:root="true" ma:fieldsID="d13b6bc49c0ac7f55be8199ab9a39fb7" ns2:_="" ns3:_="">
    <xsd:import namespace="cb652432-8796-4adf-b0f4-ab39a2aca5b1"/>
    <xsd:import namespace="28d95b5a-ba0d-4386-a2ab-d8d5ea87764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2432-8796-4adf-b0f4-ab39a2aca5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95b5a-ba0d-4386-a2ab-d8d5ea877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C856C635-7B5C-401D-AE0C-80C2D489239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28d95b5a-ba0d-4386-a2ab-d8d5ea877647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b652432-8796-4adf-b0f4-ab39a2aca5b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092BDA-CBFB-41EC-B1DA-9FD98833A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F42936-A1AF-4DF0-A97F-EFBC36DCEE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2432-8796-4adf-b0f4-ab39a2aca5b1"/>
    <ds:schemaRef ds:uri="28d95b5a-ba0d-4386-a2ab-d8d5ea877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CF2E27A-C7AA-4880-B5B3-404DB11BBCD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3014</Words>
  <Application>Microsoft Office PowerPoint</Application>
  <PresentationFormat>Widescreen</PresentationFormat>
  <Paragraphs>254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Georgia Pro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Moseley</dc:creator>
  <cp:lastModifiedBy>Mark Moseley</cp:lastModifiedBy>
  <cp:revision>211</cp:revision>
  <cp:lastPrinted>2021-12-03T17:03:50Z</cp:lastPrinted>
  <dcterms:created xsi:type="dcterms:W3CDTF">2019-10-09T14:55:52Z</dcterms:created>
  <dcterms:modified xsi:type="dcterms:W3CDTF">2021-12-03T17:28:21Z</dcterms:modified>
</cp:coreProperties>
</file>